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9" r:id="rId3"/>
    <p:sldId id="257" r:id="rId4"/>
    <p:sldId id="265" r:id="rId5"/>
    <p:sldId id="264" r:id="rId6"/>
    <p:sldId id="268" r:id="rId7"/>
    <p:sldId id="261" r:id="rId8"/>
    <p:sldId id="270" r:id="rId9"/>
    <p:sldId id="269" r:id="rId10"/>
    <p:sldId id="271" r:id="rId11"/>
    <p:sldId id="272" r:id="rId12"/>
    <p:sldId id="273" r:id="rId13"/>
    <p:sldId id="275" r:id="rId14"/>
    <p:sldId id="276" r:id="rId15"/>
    <p:sldId id="274" r:id="rId16"/>
    <p:sldId id="277" r:id="rId17"/>
    <p:sldId id="278" r:id="rId18"/>
    <p:sldId id="281" r:id="rId19"/>
    <p:sldId id="280" r:id="rId20"/>
    <p:sldId id="282" r:id="rId21"/>
    <p:sldId id="284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7" r:id="rId31"/>
    <p:sldId id="292" r:id="rId32"/>
    <p:sldId id="294" r:id="rId33"/>
    <p:sldId id="295" r:id="rId34"/>
    <p:sldId id="296" r:id="rId35"/>
    <p:sldId id="29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B1A53-64E4-48A0-A3AE-13B7F13F2214}" v="421" dt="2025-01-25T14:11:40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4043" autoAdjust="0"/>
  </p:normalViewPr>
  <p:slideViewPr>
    <p:cSldViewPr snapToGrid="0">
      <p:cViewPr varScale="1">
        <p:scale>
          <a:sx n="93" d="100"/>
          <a:sy n="93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Lammert" userId="76ea1c56b683f51d" providerId="LiveId" clId="{03EB1A53-64E4-48A0-A3AE-13B7F13F2214}"/>
    <pc:docChg chg="undo redo custSel addSld delSld modSld sldOrd">
      <pc:chgData name="Jessica Lammert" userId="76ea1c56b683f51d" providerId="LiveId" clId="{03EB1A53-64E4-48A0-A3AE-13B7F13F2214}" dt="2025-01-25T14:12:23.446" v="10493" actId="20577"/>
      <pc:docMkLst>
        <pc:docMk/>
      </pc:docMkLst>
      <pc:sldChg chg="modSp mod">
        <pc:chgData name="Jessica Lammert" userId="76ea1c56b683f51d" providerId="LiveId" clId="{03EB1A53-64E4-48A0-A3AE-13B7F13F2214}" dt="2025-01-23T14:12:05.926" v="452" actId="20577"/>
        <pc:sldMkLst>
          <pc:docMk/>
          <pc:sldMk cId="1368903359" sldId="256"/>
        </pc:sldMkLst>
        <pc:spChg chg="mod">
          <ac:chgData name="Jessica Lammert" userId="76ea1c56b683f51d" providerId="LiveId" clId="{03EB1A53-64E4-48A0-A3AE-13B7F13F2214}" dt="2025-01-23T13:49:25.692" v="132" actId="1076"/>
          <ac:spMkLst>
            <pc:docMk/>
            <pc:sldMk cId="1368903359" sldId="256"/>
            <ac:spMk id="2" creationId="{8B7BD32F-3DD5-985F-C4DC-BE3A14FA7F1F}"/>
          </ac:spMkLst>
        </pc:spChg>
        <pc:spChg chg="mod">
          <ac:chgData name="Jessica Lammert" userId="76ea1c56b683f51d" providerId="LiveId" clId="{03EB1A53-64E4-48A0-A3AE-13B7F13F2214}" dt="2025-01-23T14:12:05.926" v="452" actId="20577"/>
          <ac:spMkLst>
            <pc:docMk/>
            <pc:sldMk cId="1368903359" sldId="256"/>
            <ac:spMk id="3" creationId="{5CDB4E82-C782-3A3E-0FBC-10E8A71D71A5}"/>
          </ac:spMkLst>
        </pc:spChg>
      </pc:sldChg>
      <pc:sldChg chg="modSp new mod modNotesTx">
        <pc:chgData name="Jessica Lammert" userId="76ea1c56b683f51d" providerId="LiveId" clId="{03EB1A53-64E4-48A0-A3AE-13B7F13F2214}" dt="2025-01-23T18:45:14.232" v="4271" actId="20577"/>
        <pc:sldMkLst>
          <pc:docMk/>
          <pc:sldMk cId="3472523358" sldId="257"/>
        </pc:sldMkLst>
        <pc:spChg chg="mod">
          <ac:chgData name="Jessica Lammert" userId="76ea1c56b683f51d" providerId="LiveId" clId="{03EB1A53-64E4-48A0-A3AE-13B7F13F2214}" dt="2025-01-23T13:55:41.713" v="407" actId="20577"/>
          <ac:spMkLst>
            <pc:docMk/>
            <pc:sldMk cId="3472523358" sldId="257"/>
            <ac:spMk id="2" creationId="{D250A452-F28B-E595-9A2F-54B84F8629F5}"/>
          </ac:spMkLst>
        </pc:spChg>
      </pc:sldChg>
      <pc:sldChg chg="modSp add mod">
        <pc:chgData name="Jessica Lammert" userId="76ea1c56b683f51d" providerId="LiveId" clId="{03EB1A53-64E4-48A0-A3AE-13B7F13F2214}" dt="2025-01-23T14:53:12.271" v="841" actId="20577"/>
        <pc:sldMkLst>
          <pc:docMk/>
          <pc:sldMk cId="1230772350" sldId="261"/>
        </pc:sldMkLst>
        <pc:spChg chg="mod">
          <ac:chgData name="Jessica Lammert" userId="76ea1c56b683f51d" providerId="LiveId" clId="{03EB1A53-64E4-48A0-A3AE-13B7F13F2214}" dt="2025-01-23T14:53:12.271" v="841" actId="20577"/>
          <ac:spMkLst>
            <pc:docMk/>
            <pc:sldMk cId="1230772350" sldId="261"/>
            <ac:spMk id="2" creationId="{6A5298EA-D85C-A19C-09C3-CB94CEAF4FFE}"/>
          </ac:spMkLst>
        </pc:spChg>
        <pc:spChg chg="mod">
          <ac:chgData name="Jessica Lammert" userId="76ea1c56b683f51d" providerId="LiveId" clId="{03EB1A53-64E4-48A0-A3AE-13B7F13F2214}" dt="2025-01-23T14:09:23.002" v="441" actId="1076"/>
          <ac:spMkLst>
            <pc:docMk/>
            <pc:sldMk cId="1230772350" sldId="261"/>
            <ac:spMk id="5" creationId="{C95EAA07-8A7A-F8A9-F195-DE4CAABD290E}"/>
          </ac:spMkLst>
        </pc:spChg>
        <pc:picChg chg="mod">
          <ac:chgData name="Jessica Lammert" userId="76ea1c56b683f51d" providerId="LiveId" clId="{03EB1A53-64E4-48A0-A3AE-13B7F13F2214}" dt="2025-01-23T14:46:01.718" v="806" actId="1038"/>
          <ac:picMkLst>
            <pc:docMk/>
            <pc:sldMk cId="1230772350" sldId="261"/>
            <ac:picMk id="4" creationId="{A76CAF9D-97B4-8E23-C590-3138E41179CD}"/>
          </ac:picMkLst>
        </pc:picChg>
        <pc:picChg chg="mod">
          <ac:chgData name="Jessica Lammert" userId="76ea1c56b683f51d" providerId="LiveId" clId="{03EB1A53-64E4-48A0-A3AE-13B7F13F2214}" dt="2025-01-23T14:46:01.718" v="806" actId="1038"/>
          <ac:picMkLst>
            <pc:docMk/>
            <pc:sldMk cId="1230772350" sldId="261"/>
            <ac:picMk id="6" creationId="{195B91FB-D6F1-5595-231E-66842AFBD44F}"/>
          </ac:picMkLst>
        </pc:picChg>
      </pc:sldChg>
      <pc:sldChg chg="modSp add mod modNotesTx">
        <pc:chgData name="Jessica Lammert" userId="76ea1c56b683f51d" providerId="LiveId" clId="{03EB1A53-64E4-48A0-A3AE-13B7F13F2214}" dt="2025-01-25T13:42:55.972" v="9296" actId="20577"/>
        <pc:sldMkLst>
          <pc:docMk/>
          <pc:sldMk cId="4073674374" sldId="264"/>
        </pc:sldMkLst>
        <pc:spChg chg="mod">
          <ac:chgData name="Jessica Lammert" userId="76ea1c56b683f51d" providerId="LiveId" clId="{03EB1A53-64E4-48A0-A3AE-13B7F13F2214}" dt="2025-01-23T14:08:39.187" v="433" actId="113"/>
          <ac:spMkLst>
            <pc:docMk/>
            <pc:sldMk cId="4073674374" sldId="264"/>
            <ac:spMk id="2" creationId="{2052ECBD-D36D-0B6C-5DA0-3FA522BD18C1}"/>
          </ac:spMkLst>
        </pc:spChg>
        <pc:spChg chg="mod">
          <ac:chgData name="Jessica Lammert" userId="76ea1c56b683f51d" providerId="LiveId" clId="{03EB1A53-64E4-48A0-A3AE-13B7F13F2214}" dt="2025-01-25T13:42:55.972" v="9296" actId="20577"/>
          <ac:spMkLst>
            <pc:docMk/>
            <pc:sldMk cId="4073674374" sldId="264"/>
            <ac:spMk id="3" creationId="{5FFD92FC-2A70-3BE1-1729-4CE003808BF9}"/>
          </ac:spMkLst>
        </pc:spChg>
        <pc:picChg chg="mod">
          <ac:chgData name="Jessica Lammert" userId="76ea1c56b683f51d" providerId="LiveId" clId="{03EB1A53-64E4-48A0-A3AE-13B7F13F2214}" dt="2025-01-23T14:12:19.278" v="453" actId="1076"/>
          <ac:picMkLst>
            <pc:docMk/>
            <pc:sldMk cId="4073674374" sldId="264"/>
            <ac:picMk id="4" creationId="{210CAFB4-61F6-F002-43DE-41764AB2D1E1}"/>
          </ac:picMkLst>
        </pc:picChg>
      </pc:sldChg>
      <pc:sldChg chg="addSp modSp new ord">
        <pc:chgData name="Jessica Lammert" userId="76ea1c56b683f51d" providerId="LiveId" clId="{03EB1A53-64E4-48A0-A3AE-13B7F13F2214}" dt="2025-01-23T14:13:25.155" v="455"/>
        <pc:sldMkLst>
          <pc:docMk/>
          <pc:sldMk cId="3264939756" sldId="265"/>
        </pc:sldMkLst>
        <pc:picChg chg="add mod">
          <ac:chgData name="Jessica Lammert" userId="76ea1c56b683f51d" providerId="LiveId" clId="{03EB1A53-64E4-48A0-A3AE-13B7F13F2214}" dt="2025-01-23T14:10:56.488" v="450" actId="1036"/>
          <ac:picMkLst>
            <pc:docMk/>
            <pc:sldMk cId="3264939756" sldId="265"/>
            <ac:picMk id="1026" creationId="{C5DB28F2-61EB-D726-9556-D91A150DE0EA}"/>
          </ac:picMkLst>
        </pc:picChg>
      </pc:sldChg>
      <pc:sldChg chg="addSp delSp modSp new del mod modNotesTx">
        <pc:chgData name="Jessica Lammert" userId="76ea1c56b683f51d" providerId="LiveId" clId="{03EB1A53-64E4-48A0-A3AE-13B7F13F2214}" dt="2025-01-23T14:29:36.919" v="601" actId="47"/>
        <pc:sldMkLst>
          <pc:docMk/>
          <pc:sldMk cId="2326530715" sldId="266"/>
        </pc:sldMkLst>
      </pc:sldChg>
      <pc:sldChg chg="addSp delSp modSp new del mod modNotesTx">
        <pc:chgData name="Jessica Lammert" userId="76ea1c56b683f51d" providerId="LiveId" clId="{03EB1A53-64E4-48A0-A3AE-13B7F13F2214}" dt="2025-01-23T14:29:42.892" v="602" actId="47"/>
        <pc:sldMkLst>
          <pc:docMk/>
          <pc:sldMk cId="2647880607" sldId="267"/>
        </pc:sldMkLst>
      </pc:sldChg>
      <pc:sldChg chg="addSp modSp new mod">
        <pc:chgData name="Jessica Lammert" userId="76ea1c56b683f51d" providerId="LiveId" clId="{03EB1A53-64E4-48A0-A3AE-13B7F13F2214}" dt="2025-01-23T14:41:52.735" v="754" actId="1076"/>
        <pc:sldMkLst>
          <pc:docMk/>
          <pc:sldMk cId="687886733" sldId="268"/>
        </pc:sldMkLst>
        <pc:spChg chg="add mod">
          <ac:chgData name="Jessica Lammert" userId="76ea1c56b683f51d" providerId="LiveId" clId="{03EB1A53-64E4-48A0-A3AE-13B7F13F2214}" dt="2025-01-23T14:41:52.735" v="754" actId="1076"/>
          <ac:spMkLst>
            <pc:docMk/>
            <pc:sldMk cId="687886733" sldId="268"/>
            <ac:spMk id="2" creationId="{543B89C5-0EEF-6834-9CD2-6C4C1EDB3844}"/>
          </ac:spMkLst>
        </pc:spChg>
        <pc:picChg chg="add mod">
          <ac:chgData name="Jessica Lammert" userId="76ea1c56b683f51d" providerId="LiveId" clId="{03EB1A53-64E4-48A0-A3AE-13B7F13F2214}" dt="2025-01-23T14:41:37.994" v="744" actId="1076"/>
          <ac:picMkLst>
            <pc:docMk/>
            <pc:sldMk cId="687886733" sldId="268"/>
            <ac:picMk id="2050" creationId="{B9BDA000-CA24-325C-B97C-10A4447EC454}"/>
          </ac:picMkLst>
        </pc:picChg>
      </pc:sldChg>
      <pc:sldChg chg="addSp modSp new mod ord">
        <pc:chgData name="Jessica Lammert" userId="76ea1c56b683f51d" providerId="LiveId" clId="{03EB1A53-64E4-48A0-A3AE-13B7F13F2214}" dt="2025-01-23T14:45:16.706" v="795"/>
        <pc:sldMkLst>
          <pc:docMk/>
          <pc:sldMk cId="3571125512" sldId="269"/>
        </pc:sldMkLst>
        <pc:picChg chg="add mod">
          <ac:chgData name="Jessica Lammert" userId="76ea1c56b683f51d" providerId="LiveId" clId="{03EB1A53-64E4-48A0-A3AE-13B7F13F2214}" dt="2025-01-23T14:45:03.856" v="793" actId="1038"/>
          <ac:picMkLst>
            <pc:docMk/>
            <pc:sldMk cId="3571125512" sldId="269"/>
            <ac:picMk id="2" creationId="{10240683-177D-1457-D6A9-A2E25BE536A5}"/>
          </ac:picMkLst>
        </pc:picChg>
        <pc:picChg chg="add mod">
          <ac:chgData name="Jessica Lammert" userId="76ea1c56b683f51d" providerId="LiveId" clId="{03EB1A53-64E4-48A0-A3AE-13B7F13F2214}" dt="2025-01-23T14:45:03.856" v="793" actId="1038"/>
          <ac:picMkLst>
            <pc:docMk/>
            <pc:sldMk cId="3571125512" sldId="269"/>
            <ac:picMk id="3" creationId="{A1820E94-6119-7EDE-8409-4DF31AB8AAC2}"/>
          </ac:picMkLst>
        </pc:picChg>
      </pc:sldChg>
      <pc:sldChg chg="addSp delSp modSp new mod">
        <pc:chgData name="Jessica Lammert" userId="76ea1c56b683f51d" providerId="LiveId" clId="{03EB1A53-64E4-48A0-A3AE-13B7F13F2214}" dt="2025-01-23T14:57:41.662" v="893" actId="114"/>
        <pc:sldMkLst>
          <pc:docMk/>
          <pc:sldMk cId="401059115" sldId="270"/>
        </pc:sldMkLst>
        <pc:spChg chg="add mod">
          <ac:chgData name="Jessica Lammert" userId="76ea1c56b683f51d" providerId="LiveId" clId="{03EB1A53-64E4-48A0-A3AE-13B7F13F2214}" dt="2025-01-23T14:57:41.662" v="893" actId="114"/>
          <ac:spMkLst>
            <pc:docMk/>
            <pc:sldMk cId="401059115" sldId="270"/>
            <ac:spMk id="3" creationId="{F0AC7A60-BD4A-7B1E-1576-C1F695F89EDF}"/>
          </ac:spMkLst>
        </pc:spChg>
        <pc:picChg chg="add mod">
          <ac:chgData name="Jessica Lammert" userId="76ea1c56b683f51d" providerId="LiveId" clId="{03EB1A53-64E4-48A0-A3AE-13B7F13F2214}" dt="2025-01-23T14:57:30.313" v="887" actId="1037"/>
          <ac:picMkLst>
            <pc:docMk/>
            <pc:sldMk cId="401059115" sldId="270"/>
            <ac:picMk id="3076" creationId="{160303AB-28BD-2B16-B731-4B8E204A37FD}"/>
          </ac:picMkLst>
        </pc:picChg>
        <pc:picChg chg="add mod">
          <ac:chgData name="Jessica Lammert" userId="76ea1c56b683f51d" providerId="LiveId" clId="{03EB1A53-64E4-48A0-A3AE-13B7F13F2214}" dt="2025-01-23T14:57:30.313" v="887" actId="1037"/>
          <ac:picMkLst>
            <pc:docMk/>
            <pc:sldMk cId="401059115" sldId="270"/>
            <ac:picMk id="3078" creationId="{40698583-9CEE-8D91-C1B9-A647420AAE9D}"/>
          </ac:picMkLst>
        </pc:picChg>
      </pc:sldChg>
      <pc:sldChg chg="new del">
        <pc:chgData name="Jessica Lammert" userId="76ea1c56b683f51d" providerId="LiveId" clId="{03EB1A53-64E4-48A0-A3AE-13B7F13F2214}" dt="2025-01-23T14:54:36.116" v="843" actId="680"/>
        <pc:sldMkLst>
          <pc:docMk/>
          <pc:sldMk cId="1255252554" sldId="271"/>
        </pc:sldMkLst>
      </pc:sldChg>
      <pc:sldChg chg="modSp new mod modNotesTx">
        <pc:chgData name="Jessica Lammert" userId="76ea1c56b683f51d" providerId="LiveId" clId="{03EB1A53-64E4-48A0-A3AE-13B7F13F2214}" dt="2025-01-25T13:45:12.598" v="9401" actId="20577"/>
        <pc:sldMkLst>
          <pc:docMk/>
          <pc:sldMk cId="2398953845" sldId="271"/>
        </pc:sldMkLst>
        <pc:spChg chg="mod">
          <ac:chgData name="Jessica Lammert" userId="76ea1c56b683f51d" providerId="LiveId" clId="{03EB1A53-64E4-48A0-A3AE-13B7F13F2214}" dt="2025-01-23T14:54:56.926" v="866" actId="20577"/>
          <ac:spMkLst>
            <pc:docMk/>
            <pc:sldMk cId="2398953845" sldId="271"/>
            <ac:spMk id="2" creationId="{DC635053-B997-BC0D-20B0-3A9E4C1E9983}"/>
          </ac:spMkLst>
        </pc:spChg>
        <pc:spChg chg="mod">
          <ac:chgData name="Jessica Lammert" userId="76ea1c56b683f51d" providerId="LiveId" clId="{03EB1A53-64E4-48A0-A3AE-13B7F13F2214}" dt="2025-01-25T13:45:12.598" v="9401" actId="20577"/>
          <ac:spMkLst>
            <pc:docMk/>
            <pc:sldMk cId="2398953845" sldId="271"/>
            <ac:spMk id="3" creationId="{EDD70D03-F1C8-C4A7-0912-246EEA56CEC7}"/>
          </ac:spMkLst>
        </pc:spChg>
      </pc:sldChg>
      <pc:sldChg chg="modSp new mod modNotesTx">
        <pc:chgData name="Jessica Lammert" userId="76ea1c56b683f51d" providerId="LiveId" clId="{03EB1A53-64E4-48A0-A3AE-13B7F13F2214}" dt="2025-01-23T16:13:45.718" v="2893" actId="14100"/>
        <pc:sldMkLst>
          <pc:docMk/>
          <pc:sldMk cId="4153208798" sldId="272"/>
        </pc:sldMkLst>
        <pc:spChg chg="mod">
          <ac:chgData name="Jessica Lammert" userId="76ea1c56b683f51d" providerId="LiveId" clId="{03EB1A53-64E4-48A0-A3AE-13B7F13F2214}" dt="2025-01-23T15:08:08.982" v="1298" actId="20577"/>
          <ac:spMkLst>
            <pc:docMk/>
            <pc:sldMk cId="4153208798" sldId="272"/>
            <ac:spMk id="2" creationId="{DC248ADC-4E4D-E9C1-28B0-68FF2D5641EB}"/>
          </ac:spMkLst>
        </pc:spChg>
        <pc:spChg chg="mod">
          <ac:chgData name="Jessica Lammert" userId="76ea1c56b683f51d" providerId="LiveId" clId="{03EB1A53-64E4-48A0-A3AE-13B7F13F2214}" dt="2025-01-23T16:13:45.718" v="2893" actId="14100"/>
          <ac:spMkLst>
            <pc:docMk/>
            <pc:sldMk cId="4153208798" sldId="272"/>
            <ac:spMk id="3" creationId="{478050FD-D027-4BAF-B172-5617FC904494}"/>
          </ac:spMkLst>
        </pc:spChg>
      </pc:sldChg>
      <pc:sldChg chg="delSp modSp new mod ord modNotesTx">
        <pc:chgData name="Jessica Lammert" userId="76ea1c56b683f51d" providerId="LiveId" clId="{03EB1A53-64E4-48A0-A3AE-13B7F13F2214}" dt="2025-01-23T15:56:53.494" v="2582"/>
        <pc:sldMkLst>
          <pc:docMk/>
          <pc:sldMk cId="542502217" sldId="273"/>
        </pc:sldMkLst>
        <pc:spChg chg="mod">
          <ac:chgData name="Jessica Lammert" userId="76ea1c56b683f51d" providerId="LiveId" clId="{03EB1A53-64E4-48A0-A3AE-13B7F13F2214}" dt="2025-01-23T15:49:04.157" v="2508" actId="113"/>
          <ac:spMkLst>
            <pc:docMk/>
            <pc:sldMk cId="542502217" sldId="273"/>
            <ac:spMk id="2" creationId="{04C91BC8-00E5-43A0-AB8E-BFAF1D088305}"/>
          </ac:spMkLst>
        </pc:spChg>
      </pc:sldChg>
      <pc:sldChg chg="modSp new mod">
        <pc:chgData name="Jessica Lammert" userId="76ea1c56b683f51d" providerId="LiveId" clId="{03EB1A53-64E4-48A0-A3AE-13B7F13F2214}" dt="2025-01-23T15:49:15.768" v="2509" actId="1076"/>
        <pc:sldMkLst>
          <pc:docMk/>
          <pc:sldMk cId="694098777" sldId="274"/>
        </pc:sldMkLst>
        <pc:spChg chg="mod">
          <ac:chgData name="Jessica Lammert" userId="76ea1c56b683f51d" providerId="LiveId" clId="{03EB1A53-64E4-48A0-A3AE-13B7F13F2214}" dt="2025-01-23T15:49:15.768" v="2509" actId="1076"/>
          <ac:spMkLst>
            <pc:docMk/>
            <pc:sldMk cId="694098777" sldId="274"/>
            <ac:spMk id="2" creationId="{F4A79232-3A9A-997D-8FAF-929D6C096D37}"/>
          </ac:spMkLst>
        </pc:spChg>
        <pc:spChg chg="mod">
          <ac:chgData name="Jessica Lammert" userId="76ea1c56b683f51d" providerId="LiveId" clId="{03EB1A53-64E4-48A0-A3AE-13B7F13F2214}" dt="2025-01-23T15:49:15.768" v="2509" actId="1076"/>
          <ac:spMkLst>
            <pc:docMk/>
            <pc:sldMk cId="694098777" sldId="274"/>
            <ac:spMk id="3" creationId="{65AFBDAA-3A66-0543-BA20-4A4168977AD8}"/>
          </ac:spMkLst>
        </pc:spChg>
      </pc:sldChg>
      <pc:sldChg chg="addSp delSp modSp new mod modAnim modNotesTx">
        <pc:chgData name="Jessica Lammert" userId="76ea1c56b683f51d" providerId="LiveId" clId="{03EB1A53-64E4-48A0-A3AE-13B7F13F2214}" dt="2025-01-24T16:44:41.586" v="6871"/>
        <pc:sldMkLst>
          <pc:docMk/>
          <pc:sldMk cId="4278401990" sldId="275"/>
        </pc:sldMkLst>
        <pc:spChg chg="mod">
          <ac:chgData name="Jessica Lammert" userId="76ea1c56b683f51d" providerId="LiveId" clId="{03EB1A53-64E4-48A0-A3AE-13B7F13F2214}" dt="2025-01-23T16:02:56.787" v="2630" actId="20577"/>
          <ac:spMkLst>
            <pc:docMk/>
            <pc:sldMk cId="4278401990" sldId="275"/>
            <ac:spMk id="2" creationId="{737B4411-7021-B3A3-6947-32A7FA7751E6}"/>
          </ac:spMkLst>
        </pc:spChg>
        <pc:spChg chg="add del mod">
          <ac:chgData name="Jessica Lammert" userId="76ea1c56b683f51d" providerId="LiveId" clId="{03EB1A53-64E4-48A0-A3AE-13B7F13F2214}" dt="2025-01-24T16:44:19.882" v="6869" actId="20577"/>
          <ac:spMkLst>
            <pc:docMk/>
            <pc:sldMk cId="4278401990" sldId="275"/>
            <ac:spMk id="3" creationId="{9BDC6F0D-42FA-2644-B453-3911DEDD5FEC}"/>
          </ac:spMkLst>
        </pc:spChg>
      </pc:sldChg>
      <pc:sldChg chg="modSp new mod">
        <pc:chgData name="Jessica Lammert" userId="76ea1c56b683f51d" providerId="LiveId" clId="{03EB1A53-64E4-48A0-A3AE-13B7F13F2214}" dt="2025-01-25T13:56:22.440" v="9585" actId="113"/>
        <pc:sldMkLst>
          <pc:docMk/>
          <pc:sldMk cId="3745086216" sldId="276"/>
        </pc:sldMkLst>
        <pc:spChg chg="mod">
          <ac:chgData name="Jessica Lammert" userId="76ea1c56b683f51d" providerId="LiveId" clId="{03EB1A53-64E4-48A0-A3AE-13B7F13F2214}" dt="2025-01-25T13:52:50.836" v="9496" actId="1076"/>
          <ac:spMkLst>
            <pc:docMk/>
            <pc:sldMk cId="3745086216" sldId="276"/>
            <ac:spMk id="2" creationId="{260B09DD-891E-E64E-0EB6-6818D8DC2351}"/>
          </ac:spMkLst>
        </pc:spChg>
        <pc:spChg chg="mod">
          <ac:chgData name="Jessica Lammert" userId="76ea1c56b683f51d" providerId="LiveId" clId="{03EB1A53-64E4-48A0-A3AE-13B7F13F2214}" dt="2025-01-25T13:56:22.440" v="9585" actId="113"/>
          <ac:spMkLst>
            <pc:docMk/>
            <pc:sldMk cId="3745086216" sldId="276"/>
            <ac:spMk id="3" creationId="{5C945B29-2327-4F64-C399-9842AC305ED4}"/>
          </ac:spMkLst>
        </pc:spChg>
      </pc:sldChg>
      <pc:sldChg chg="modSp new mod">
        <pc:chgData name="Jessica Lammert" userId="76ea1c56b683f51d" providerId="LiveId" clId="{03EB1A53-64E4-48A0-A3AE-13B7F13F2214}" dt="2025-01-23T18:39:47.863" v="4025" actId="403"/>
        <pc:sldMkLst>
          <pc:docMk/>
          <pc:sldMk cId="3814632844" sldId="277"/>
        </pc:sldMkLst>
        <pc:spChg chg="mod">
          <ac:chgData name="Jessica Lammert" userId="76ea1c56b683f51d" providerId="LiveId" clId="{03EB1A53-64E4-48A0-A3AE-13B7F13F2214}" dt="2025-01-23T18:39:44.055" v="4023" actId="113"/>
          <ac:spMkLst>
            <pc:docMk/>
            <pc:sldMk cId="3814632844" sldId="277"/>
            <ac:spMk id="2" creationId="{72975A91-943D-3F89-ED31-08130093BDBB}"/>
          </ac:spMkLst>
        </pc:spChg>
        <pc:spChg chg="mod">
          <ac:chgData name="Jessica Lammert" userId="76ea1c56b683f51d" providerId="LiveId" clId="{03EB1A53-64E4-48A0-A3AE-13B7F13F2214}" dt="2025-01-23T18:39:47.863" v="4025" actId="403"/>
          <ac:spMkLst>
            <pc:docMk/>
            <pc:sldMk cId="3814632844" sldId="277"/>
            <ac:spMk id="3" creationId="{4893997B-05A8-2768-FA7A-9855E3FA5DE8}"/>
          </ac:spMkLst>
        </pc:spChg>
      </pc:sldChg>
      <pc:sldChg chg="modSp new mod">
        <pc:chgData name="Jessica Lammert" userId="76ea1c56b683f51d" providerId="LiveId" clId="{03EB1A53-64E4-48A0-A3AE-13B7F13F2214}" dt="2025-01-23T18:47:34.200" v="4333" actId="1076"/>
        <pc:sldMkLst>
          <pc:docMk/>
          <pc:sldMk cId="112805791" sldId="278"/>
        </pc:sldMkLst>
        <pc:spChg chg="mod">
          <ac:chgData name="Jessica Lammert" userId="76ea1c56b683f51d" providerId="LiveId" clId="{03EB1A53-64E4-48A0-A3AE-13B7F13F2214}" dt="2025-01-23T18:35:43.748" v="3749" actId="20577"/>
          <ac:spMkLst>
            <pc:docMk/>
            <pc:sldMk cId="112805791" sldId="278"/>
            <ac:spMk id="2" creationId="{413E41E6-D4C6-F1AE-B5E4-637EA4818F6D}"/>
          </ac:spMkLst>
        </pc:spChg>
        <pc:spChg chg="mod">
          <ac:chgData name="Jessica Lammert" userId="76ea1c56b683f51d" providerId="LiveId" clId="{03EB1A53-64E4-48A0-A3AE-13B7F13F2214}" dt="2025-01-23T18:47:34.200" v="4333" actId="1076"/>
          <ac:spMkLst>
            <pc:docMk/>
            <pc:sldMk cId="112805791" sldId="278"/>
            <ac:spMk id="3" creationId="{6924874D-901E-DA2C-C7E8-3C6FC79E6412}"/>
          </ac:spMkLst>
        </pc:spChg>
      </pc:sldChg>
      <pc:sldChg chg="modSp new mod modNotesTx">
        <pc:chgData name="Jessica Lammert" userId="76ea1c56b683f51d" providerId="LiveId" clId="{03EB1A53-64E4-48A0-A3AE-13B7F13F2214}" dt="2025-01-25T13:26:19.768" v="8733" actId="20577"/>
        <pc:sldMkLst>
          <pc:docMk/>
          <pc:sldMk cId="3308057607" sldId="279"/>
        </pc:sldMkLst>
        <pc:spChg chg="mod">
          <ac:chgData name="Jessica Lammert" userId="76ea1c56b683f51d" providerId="LiveId" clId="{03EB1A53-64E4-48A0-A3AE-13B7F13F2214}" dt="2025-01-23T19:14:04.773" v="4581" actId="1076"/>
          <ac:spMkLst>
            <pc:docMk/>
            <pc:sldMk cId="3308057607" sldId="279"/>
            <ac:spMk id="2" creationId="{622694BC-C19D-A9E3-E5D3-D6058686048A}"/>
          </ac:spMkLst>
        </pc:spChg>
      </pc:sldChg>
      <pc:sldChg chg="addSp modSp new mod ord">
        <pc:chgData name="Jessica Lammert" userId="76ea1c56b683f51d" providerId="LiveId" clId="{03EB1A53-64E4-48A0-A3AE-13B7F13F2214}" dt="2025-01-24T16:41:48.432" v="6722" actId="113"/>
        <pc:sldMkLst>
          <pc:docMk/>
          <pc:sldMk cId="2763634111" sldId="280"/>
        </pc:sldMkLst>
        <pc:spChg chg="add mod">
          <ac:chgData name="Jessica Lammert" userId="76ea1c56b683f51d" providerId="LiveId" clId="{03EB1A53-64E4-48A0-A3AE-13B7F13F2214}" dt="2025-01-24T16:41:48.432" v="6722" actId="113"/>
          <ac:spMkLst>
            <pc:docMk/>
            <pc:sldMk cId="2763634111" sldId="280"/>
            <ac:spMk id="4" creationId="{8342AFA9-AF58-9C13-F092-06855CF5BF1F}"/>
          </ac:spMkLst>
        </pc:spChg>
        <pc:spChg chg="add mod">
          <ac:chgData name="Jessica Lammert" userId="76ea1c56b683f51d" providerId="LiveId" clId="{03EB1A53-64E4-48A0-A3AE-13B7F13F2214}" dt="2025-01-23T19:01:55.024" v="4576" actId="948"/>
          <ac:spMkLst>
            <pc:docMk/>
            <pc:sldMk cId="2763634111" sldId="280"/>
            <ac:spMk id="5" creationId="{30995B12-1156-C58D-F1BD-B4F7DBCFEA25}"/>
          </ac:spMkLst>
        </pc:spChg>
        <pc:picChg chg="add mod modCrop">
          <ac:chgData name="Jessica Lammert" userId="76ea1c56b683f51d" providerId="LiveId" clId="{03EB1A53-64E4-48A0-A3AE-13B7F13F2214}" dt="2025-01-23T19:04:13.061" v="4580" actId="14100"/>
          <ac:picMkLst>
            <pc:docMk/>
            <pc:sldMk cId="2763634111" sldId="280"/>
            <ac:picMk id="3" creationId="{1A19DABB-5830-E7A6-E191-60B5A73D8366}"/>
          </ac:picMkLst>
        </pc:picChg>
      </pc:sldChg>
      <pc:sldChg chg="modSp new mod modAnim">
        <pc:chgData name="Jessica Lammert" userId="76ea1c56b683f51d" providerId="LiveId" clId="{03EB1A53-64E4-48A0-A3AE-13B7F13F2214}" dt="2025-01-23T20:24:39.947" v="5335" actId="20577"/>
        <pc:sldMkLst>
          <pc:docMk/>
          <pc:sldMk cId="2804169695" sldId="281"/>
        </pc:sldMkLst>
        <pc:spChg chg="mod">
          <ac:chgData name="Jessica Lammert" userId="76ea1c56b683f51d" providerId="LiveId" clId="{03EB1A53-64E4-48A0-A3AE-13B7F13F2214}" dt="2025-01-23T19:44:09.595" v="4681" actId="20577"/>
          <ac:spMkLst>
            <pc:docMk/>
            <pc:sldMk cId="2804169695" sldId="281"/>
            <ac:spMk id="2" creationId="{A499727D-A23C-78A1-9A04-4D40AEC91D3A}"/>
          </ac:spMkLst>
        </pc:spChg>
        <pc:spChg chg="mod">
          <ac:chgData name="Jessica Lammert" userId="76ea1c56b683f51d" providerId="LiveId" clId="{03EB1A53-64E4-48A0-A3AE-13B7F13F2214}" dt="2025-01-23T20:24:39.947" v="5335" actId="20577"/>
          <ac:spMkLst>
            <pc:docMk/>
            <pc:sldMk cId="2804169695" sldId="281"/>
            <ac:spMk id="3" creationId="{197553F8-5A1B-5071-69A9-ADC2F72024BD}"/>
          </ac:spMkLst>
        </pc:spChg>
      </pc:sldChg>
      <pc:sldChg chg="addSp modSp new mod">
        <pc:chgData name="Jessica Lammert" userId="76ea1c56b683f51d" providerId="LiveId" clId="{03EB1A53-64E4-48A0-A3AE-13B7F13F2214}" dt="2025-01-23T20:58:54.966" v="5629" actId="1076"/>
        <pc:sldMkLst>
          <pc:docMk/>
          <pc:sldMk cId="1160374913" sldId="282"/>
        </pc:sldMkLst>
        <pc:spChg chg="add mod">
          <ac:chgData name="Jessica Lammert" userId="76ea1c56b683f51d" providerId="LiveId" clId="{03EB1A53-64E4-48A0-A3AE-13B7F13F2214}" dt="2025-01-23T20:30:22.495" v="5380" actId="1076"/>
          <ac:spMkLst>
            <pc:docMk/>
            <pc:sldMk cId="1160374913" sldId="282"/>
            <ac:spMk id="6" creationId="{D4C09555-6D00-7EE1-8CFC-5C4C7C77B79D}"/>
          </ac:spMkLst>
        </pc:spChg>
        <pc:graphicFrameChg chg="add mod modGraphic">
          <ac:chgData name="Jessica Lammert" userId="76ea1c56b683f51d" providerId="LiveId" clId="{03EB1A53-64E4-48A0-A3AE-13B7F13F2214}" dt="2025-01-23T20:58:51.872" v="5628" actId="1076"/>
          <ac:graphicFrameMkLst>
            <pc:docMk/>
            <pc:sldMk cId="1160374913" sldId="282"/>
            <ac:graphicFrameMk id="3" creationId="{75723B0D-7764-94EF-E017-6C1DDD7F1C11}"/>
          </ac:graphicFrameMkLst>
        </pc:graphicFrameChg>
        <pc:picChg chg="add mod modCrop">
          <ac:chgData name="Jessica Lammert" userId="76ea1c56b683f51d" providerId="LiveId" clId="{03EB1A53-64E4-48A0-A3AE-13B7F13F2214}" dt="2025-01-23T20:58:54.966" v="5629" actId="1076"/>
          <ac:picMkLst>
            <pc:docMk/>
            <pc:sldMk cId="1160374913" sldId="282"/>
            <ac:picMk id="5" creationId="{73C671DA-F473-7BB0-E55F-6C1F432D75CF}"/>
          </ac:picMkLst>
        </pc:picChg>
      </pc:sldChg>
      <pc:sldChg chg="addSp modSp new mod modAnim">
        <pc:chgData name="Jessica Lammert" userId="76ea1c56b683f51d" providerId="LiveId" clId="{03EB1A53-64E4-48A0-A3AE-13B7F13F2214}" dt="2025-01-23T20:37:16.008" v="5420"/>
        <pc:sldMkLst>
          <pc:docMk/>
          <pc:sldMk cId="441836810" sldId="283"/>
        </pc:sldMkLst>
        <pc:spChg chg="mod">
          <ac:chgData name="Jessica Lammert" userId="76ea1c56b683f51d" providerId="LiveId" clId="{03EB1A53-64E4-48A0-A3AE-13B7F13F2214}" dt="2025-01-23T20:36:49.766" v="5416" actId="1076"/>
          <ac:spMkLst>
            <pc:docMk/>
            <pc:sldMk cId="441836810" sldId="283"/>
            <ac:spMk id="2" creationId="{7A01E2FA-0E9A-55D6-24AF-7DEACF0466A1}"/>
          </ac:spMkLst>
        </pc:spChg>
        <pc:spChg chg="add mod">
          <ac:chgData name="Jessica Lammert" userId="76ea1c56b683f51d" providerId="LiveId" clId="{03EB1A53-64E4-48A0-A3AE-13B7F13F2214}" dt="2025-01-23T20:37:00.327" v="5417" actId="1076"/>
          <ac:spMkLst>
            <pc:docMk/>
            <pc:sldMk cId="441836810" sldId="283"/>
            <ac:spMk id="6" creationId="{5012B646-D0F7-C8BC-2B38-88607A714AA9}"/>
          </ac:spMkLst>
        </pc:spChg>
        <pc:picChg chg="add mod">
          <ac:chgData name="Jessica Lammert" userId="76ea1c56b683f51d" providerId="LiveId" clId="{03EB1A53-64E4-48A0-A3AE-13B7F13F2214}" dt="2025-01-23T20:37:00.327" v="5417" actId="1076"/>
          <ac:picMkLst>
            <pc:docMk/>
            <pc:sldMk cId="441836810" sldId="283"/>
            <ac:picMk id="4" creationId="{626DBB8F-23D7-7797-9521-0D3FCCC28EEA}"/>
          </ac:picMkLst>
        </pc:picChg>
        <pc:picChg chg="add mod">
          <ac:chgData name="Jessica Lammert" userId="76ea1c56b683f51d" providerId="LiveId" clId="{03EB1A53-64E4-48A0-A3AE-13B7F13F2214}" dt="2025-01-23T20:37:00.327" v="5417" actId="1076"/>
          <ac:picMkLst>
            <pc:docMk/>
            <pc:sldMk cId="441836810" sldId="283"/>
            <ac:picMk id="5" creationId="{C1081B96-777A-2D23-3151-0A291FA2E795}"/>
          </ac:picMkLst>
        </pc:picChg>
      </pc:sldChg>
      <pc:sldChg chg="addSp modSp new mod modAnim">
        <pc:chgData name="Jessica Lammert" userId="76ea1c56b683f51d" providerId="LiveId" clId="{03EB1A53-64E4-48A0-A3AE-13B7F13F2214}" dt="2025-01-23T20:44:59.286" v="5480" actId="1076"/>
        <pc:sldMkLst>
          <pc:docMk/>
          <pc:sldMk cId="2952450396" sldId="284"/>
        </pc:sldMkLst>
        <pc:spChg chg="add mod">
          <ac:chgData name="Jessica Lammert" userId="76ea1c56b683f51d" providerId="LiveId" clId="{03EB1A53-64E4-48A0-A3AE-13B7F13F2214}" dt="2025-01-23T20:37:41.659" v="5422"/>
          <ac:spMkLst>
            <pc:docMk/>
            <pc:sldMk cId="2952450396" sldId="284"/>
            <ac:spMk id="4" creationId="{33804D5B-AA6D-640E-6EA2-7F2EC759553C}"/>
          </ac:spMkLst>
        </pc:spChg>
        <pc:spChg chg="add mod">
          <ac:chgData name="Jessica Lammert" userId="76ea1c56b683f51d" providerId="LiveId" clId="{03EB1A53-64E4-48A0-A3AE-13B7F13F2214}" dt="2025-01-23T20:44:59.286" v="5480" actId="1076"/>
          <ac:spMkLst>
            <pc:docMk/>
            <pc:sldMk cId="2952450396" sldId="284"/>
            <ac:spMk id="18" creationId="{527F5EBE-D500-1B4F-DA87-9C103D1DEE41}"/>
          </ac:spMkLst>
        </pc:spChg>
        <pc:grpChg chg="add mod">
          <ac:chgData name="Jessica Lammert" userId="76ea1c56b683f51d" providerId="LiveId" clId="{03EB1A53-64E4-48A0-A3AE-13B7F13F2214}" dt="2025-01-23T20:38:12.797" v="5428" actId="1076"/>
          <ac:grpSpMkLst>
            <pc:docMk/>
            <pc:sldMk cId="2952450396" sldId="284"/>
            <ac:grpSpMk id="5" creationId="{BC489E7A-F8B6-3770-20F5-CB70F0FA1BAB}"/>
          </ac:grpSpMkLst>
        </pc:grpChg>
        <pc:grpChg chg="add mod">
          <ac:chgData name="Jessica Lammert" userId="76ea1c56b683f51d" providerId="LiveId" clId="{03EB1A53-64E4-48A0-A3AE-13B7F13F2214}" dt="2025-01-23T20:38:20.862" v="5429" actId="1076"/>
          <ac:grpSpMkLst>
            <pc:docMk/>
            <pc:sldMk cId="2952450396" sldId="284"/>
            <ac:grpSpMk id="8" creationId="{D39DE222-DCAD-96EB-8831-77DA5C1B7A3C}"/>
          </ac:grpSpMkLst>
        </pc:grpChg>
        <pc:grpChg chg="add mod">
          <ac:chgData name="Jessica Lammert" userId="76ea1c56b683f51d" providerId="LiveId" clId="{03EB1A53-64E4-48A0-A3AE-13B7F13F2214}" dt="2025-01-23T20:40:08.333" v="5444" actId="1076"/>
          <ac:grpSpMkLst>
            <pc:docMk/>
            <pc:sldMk cId="2952450396" sldId="284"/>
            <ac:grpSpMk id="11" creationId="{E9711E11-6DB9-FA3E-06D9-303C65005504}"/>
          </ac:grpSpMkLst>
        </pc:grpChg>
        <pc:grpChg chg="add mod">
          <ac:chgData name="Jessica Lammert" userId="76ea1c56b683f51d" providerId="LiveId" clId="{03EB1A53-64E4-48A0-A3AE-13B7F13F2214}" dt="2025-01-23T20:40:34.469" v="5450" actId="1076"/>
          <ac:grpSpMkLst>
            <pc:docMk/>
            <pc:sldMk cId="2952450396" sldId="284"/>
            <ac:grpSpMk id="14" creationId="{B0BF2C0A-627E-5666-7A78-9CE6B8F7D571}"/>
          </ac:grpSpMkLst>
        </pc:grpChg>
        <pc:grpChg chg="add mod">
          <ac:chgData name="Jessica Lammert" userId="76ea1c56b683f51d" providerId="LiveId" clId="{03EB1A53-64E4-48A0-A3AE-13B7F13F2214}" dt="2025-01-23T20:40:41.173" v="5451" actId="1076"/>
          <ac:grpSpMkLst>
            <pc:docMk/>
            <pc:sldMk cId="2952450396" sldId="284"/>
            <ac:grpSpMk id="17" creationId="{749E63A2-ECC0-96DA-DA1F-CC37A20EA9BC}"/>
          </ac:grpSpMkLst>
        </pc:grpChg>
        <pc:picChg chg="add mod">
          <ac:chgData name="Jessica Lammert" userId="76ea1c56b683f51d" providerId="LiveId" clId="{03EB1A53-64E4-48A0-A3AE-13B7F13F2214}" dt="2025-01-23T20:38:05.118" v="5427" actId="1076"/>
          <ac:picMkLst>
            <pc:docMk/>
            <pc:sldMk cId="2952450396" sldId="284"/>
            <ac:picMk id="3" creationId="{B3436F81-D184-D3D3-1AEB-7AF635F3DCAE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6" creationId="{568A8E97-7216-848C-CF4D-43114402E131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7" creationId="{710B7CA9-28B2-1957-1524-F05AD56B8628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9" creationId="{292B5DDD-D89E-8107-5743-E359247B8D68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10" creationId="{53412B59-065A-6BEE-DFAC-F73EE3487F78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12" creationId="{653A2915-11D8-9162-018E-A4A45A8BC956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13" creationId="{C5867C79-63ED-AA34-2E71-32A993636EA5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15" creationId="{39A88E0B-9615-E536-CA66-2341601D58DF}"/>
          </ac:picMkLst>
        </pc:picChg>
        <pc:picChg chg="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16" creationId="{7CC56B75-E508-95FA-2279-91F57D9AFAB2}"/>
          </ac:picMkLst>
        </pc:picChg>
        <pc:picChg chg="add mod">
          <ac:chgData name="Jessica Lammert" userId="76ea1c56b683f51d" providerId="LiveId" clId="{03EB1A53-64E4-48A0-A3AE-13B7F13F2214}" dt="2025-01-23T20:40:41.173" v="5451" actId="1076"/>
          <ac:picMkLst>
            <pc:docMk/>
            <pc:sldMk cId="2952450396" sldId="284"/>
            <ac:picMk id="5122" creationId="{AAE11BE2-F0C5-04D1-DD03-D196030E863B}"/>
          </ac:picMkLst>
        </pc:picChg>
      </pc:sldChg>
      <pc:sldChg chg="addSp delSp modSp new mod modAnim modNotesTx">
        <pc:chgData name="Jessica Lammert" userId="76ea1c56b683f51d" providerId="LiveId" clId="{03EB1A53-64E4-48A0-A3AE-13B7F13F2214}" dt="2025-01-23T21:10:05.055" v="6269" actId="20577"/>
        <pc:sldMkLst>
          <pc:docMk/>
          <pc:sldMk cId="532560262" sldId="285"/>
        </pc:sldMkLst>
        <pc:spChg chg="mod">
          <ac:chgData name="Jessica Lammert" userId="76ea1c56b683f51d" providerId="LiveId" clId="{03EB1A53-64E4-48A0-A3AE-13B7F13F2214}" dt="2025-01-23T20:51:44.538" v="5512" actId="20577"/>
          <ac:spMkLst>
            <pc:docMk/>
            <pc:sldMk cId="532560262" sldId="285"/>
            <ac:spMk id="2" creationId="{971D7BA3-0B2F-48C0-92ED-824E3AA3386A}"/>
          </ac:spMkLst>
        </pc:spChg>
        <pc:spChg chg="mod">
          <ac:chgData name="Jessica Lammert" userId="76ea1c56b683f51d" providerId="LiveId" clId="{03EB1A53-64E4-48A0-A3AE-13B7F13F2214}" dt="2025-01-23T21:00:31.896" v="5630" actId="1076"/>
          <ac:spMkLst>
            <pc:docMk/>
            <pc:sldMk cId="532560262" sldId="285"/>
            <ac:spMk id="3" creationId="{2799A1F6-50C6-A972-94D2-D91B253DCB45}"/>
          </ac:spMkLst>
        </pc:spChg>
        <pc:spChg chg="add mod">
          <ac:chgData name="Jessica Lammert" userId="76ea1c56b683f51d" providerId="LiveId" clId="{03EB1A53-64E4-48A0-A3AE-13B7F13F2214}" dt="2025-01-23T21:01:12.816" v="5680" actId="1076"/>
          <ac:spMkLst>
            <pc:docMk/>
            <pc:sldMk cId="532560262" sldId="285"/>
            <ac:spMk id="13" creationId="{815A83D2-8F56-DCC0-5FD6-06368FFA9142}"/>
          </ac:spMkLst>
        </pc:spChg>
        <pc:spChg chg="add mod">
          <ac:chgData name="Jessica Lammert" userId="76ea1c56b683f51d" providerId="LiveId" clId="{03EB1A53-64E4-48A0-A3AE-13B7F13F2214}" dt="2025-01-23T21:01:20.328" v="5686" actId="20577"/>
          <ac:spMkLst>
            <pc:docMk/>
            <pc:sldMk cId="532560262" sldId="285"/>
            <ac:spMk id="14" creationId="{F4B2C0DC-9CFC-67B6-F75D-BD7E7157EBF6}"/>
          </ac:spMkLst>
        </pc:spChg>
        <pc:picChg chg="add mod">
          <ac:chgData name="Jessica Lammert" userId="76ea1c56b683f51d" providerId="LiveId" clId="{03EB1A53-64E4-48A0-A3AE-13B7F13F2214}" dt="2025-01-23T21:01:04.271" v="5678" actId="1076"/>
          <ac:picMkLst>
            <pc:docMk/>
            <pc:sldMk cId="532560262" sldId="285"/>
            <ac:picMk id="9" creationId="{E7622F0C-63AD-F5A4-0E18-5ED50B795101}"/>
          </ac:picMkLst>
        </pc:picChg>
        <pc:picChg chg="add mod">
          <ac:chgData name="Jessica Lammert" userId="76ea1c56b683f51d" providerId="LiveId" clId="{03EB1A53-64E4-48A0-A3AE-13B7F13F2214}" dt="2025-01-23T21:01:09.414" v="5679" actId="1076"/>
          <ac:picMkLst>
            <pc:docMk/>
            <pc:sldMk cId="532560262" sldId="285"/>
            <ac:picMk id="10" creationId="{DEF73B16-5C1F-1573-2A9A-FDD2DBC7AFE8}"/>
          </ac:picMkLst>
        </pc:picChg>
        <pc:picChg chg="add mod">
          <ac:chgData name="Jessica Lammert" userId="76ea1c56b683f51d" providerId="LiveId" clId="{03EB1A53-64E4-48A0-A3AE-13B7F13F2214}" dt="2025-01-23T21:01:12.816" v="5680" actId="1076"/>
          <ac:picMkLst>
            <pc:docMk/>
            <pc:sldMk cId="532560262" sldId="285"/>
            <ac:picMk id="12" creationId="{94140AE5-8B98-57FC-A553-F4719EDCAC8C}"/>
          </ac:picMkLst>
        </pc:picChg>
      </pc:sldChg>
      <pc:sldChg chg="modSp add modAnim">
        <pc:chgData name="Jessica Lammert" userId="76ea1c56b683f51d" providerId="LiveId" clId="{03EB1A53-64E4-48A0-A3AE-13B7F13F2214}" dt="2025-01-23T21:03:23.588" v="5691"/>
        <pc:sldMkLst>
          <pc:docMk/>
          <pc:sldMk cId="2268488041" sldId="286"/>
        </pc:sldMkLst>
        <pc:picChg chg="mod">
          <ac:chgData name="Jessica Lammert" userId="76ea1c56b683f51d" providerId="LiveId" clId="{03EB1A53-64E4-48A0-A3AE-13B7F13F2214}" dt="2025-01-23T21:03:23.588" v="5691"/>
          <ac:picMkLst>
            <pc:docMk/>
            <pc:sldMk cId="2268488041" sldId="286"/>
            <ac:picMk id="9" creationId="{7682948D-BD66-B0B5-E21C-E5701FD084DC}"/>
          </ac:picMkLst>
        </pc:picChg>
      </pc:sldChg>
      <pc:sldChg chg="addSp delSp modSp add mod modAnim">
        <pc:chgData name="Jessica Lammert" userId="76ea1c56b683f51d" providerId="LiveId" clId="{03EB1A53-64E4-48A0-A3AE-13B7F13F2214}" dt="2025-01-23T21:18:33.112" v="6455" actId="1035"/>
        <pc:sldMkLst>
          <pc:docMk/>
          <pc:sldMk cId="3899962097" sldId="287"/>
        </pc:sldMkLst>
        <pc:spChg chg="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2" creationId="{0CAD213B-764F-0291-C030-E69F03BE3CC7}"/>
          </ac:spMkLst>
        </pc:spChg>
        <pc:spChg chg="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3" creationId="{B980A24D-268E-355B-79E8-A77CBD3EDE0C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4" creationId="{27D2D0CC-3BAD-88E4-C709-63D0176EB642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6" creationId="{3094F184-4461-CE18-D8C1-D3E4A99AC6D5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7" creationId="{26B61BA9-FBD1-AF44-E779-655F3189E6CF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8" creationId="{F6FF5F75-F550-97CE-81C8-293ED4B367BC}"/>
          </ac:spMkLst>
        </pc:spChg>
        <pc:spChg chg="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13" creationId="{95E383F8-492C-8F93-B8A9-FDEC877D6643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15" creationId="{F3203886-304C-6E20-FAEE-E62D4FA4B035}"/>
          </ac:spMkLst>
        </pc:spChg>
        <pc:spChg chg="add mod">
          <ac:chgData name="Jessica Lammert" userId="76ea1c56b683f51d" providerId="LiveId" clId="{03EB1A53-64E4-48A0-A3AE-13B7F13F2214}" dt="2025-01-23T21:18:33.112" v="6455" actId="1035"/>
          <ac:spMkLst>
            <pc:docMk/>
            <pc:sldMk cId="3899962097" sldId="287"/>
            <ac:spMk id="16" creationId="{3E5AA66E-3962-FD69-50A4-6E2A545DB715}"/>
          </ac:spMkLst>
        </pc:spChg>
        <pc:picChg chg="mod">
          <ac:chgData name="Jessica Lammert" userId="76ea1c56b683f51d" providerId="LiveId" clId="{03EB1A53-64E4-48A0-A3AE-13B7F13F2214}" dt="2025-01-23T21:16:34.317" v="6417" actId="1076"/>
          <ac:picMkLst>
            <pc:docMk/>
            <pc:sldMk cId="3899962097" sldId="287"/>
            <ac:picMk id="9" creationId="{DA5B86B8-FE00-136B-4576-4E70E5B5F37D}"/>
          </ac:picMkLst>
        </pc:picChg>
        <pc:picChg chg="mod">
          <ac:chgData name="Jessica Lammert" userId="76ea1c56b683f51d" providerId="LiveId" clId="{03EB1A53-64E4-48A0-A3AE-13B7F13F2214}" dt="2025-01-23T21:18:33.112" v="6455" actId="1035"/>
          <ac:picMkLst>
            <pc:docMk/>
            <pc:sldMk cId="3899962097" sldId="287"/>
            <ac:picMk id="10" creationId="{23937EFF-35BF-8B9B-0799-380E5FFE4930}"/>
          </ac:picMkLst>
        </pc:picChg>
        <pc:picChg chg="add mod">
          <ac:chgData name="Jessica Lammert" userId="76ea1c56b683f51d" providerId="LiveId" clId="{03EB1A53-64E4-48A0-A3AE-13B7F13F2214}" dt="2025-01-23T21:17:22.890" v="6430" actId="1076"/>
          <ac:picMkLst>
            <pc:docMk/>
            <pc:sldMk cId="3899962097" sldId="287"/>
            <ac:picMk id="11" creationId="{297AC01A-B046-8620-FBE1-EFBB90D7741C}"/>
          </ac:picMkLst>
        </pc:picChg>
        <pc:picChg chg="mod">
          <ac:chgData name="Jessica Lammert" userId="76ea1c56b683f51d" providerId="LiveId" clId="{03EB1A53-64E4-48A0-A3AE-13B7F13F2214}" dt="2025-01-23T21:15:46.301" v="6410" actId="1076"/>
          <ac:picMkLst>
            <pc:docMk/>
            <pc:sldMk cId="3899962097" sldId="287"/>
            <ac:picMk id="12" creationId="{FF1C9DD6-0300-441B-60C6-2656794AC6B6}"/>
          </ac:picMkLst>
        </pc:picChg>
      </pc:sldChg>
      <pc:sldChg chg="addSp delSp modSp new mod modNotesTx">
        <pc:chgData name="Jessica Lammert" userId="76ea1c56b683f51d" providerId="LiveId" clId="{03EB1A53-64E4-48A0-A3AE-13B7F13F2214}" dt="2025-01-24T16:51:06.214" v="6964" actId="1076"/>
        <pc:sldMkLst>
          <pc:docMk/>
          <pc:sldMk cId="3159302231" sldId="288"/>
        </pc:sldMkLst>
        <pc:spChg chg="mod">
          <ac:chgData name="Jessica Lammert" userId="76ea1c56b683f51d" providerId="LiveId" clId="{03EB1A53-64E4-48A0-A3AE-13B7F13F2214}" dt="2025-01-23T21:18:50.956" v="6480" actId="1076"/>
          <ac:spMkLst>
            <pc:docMk/>
            <pc:sldMk cId="3159302231" sldId="288"/>
            <ac:spMk id="2" creationId="{3A75792D-531D-4F7F-DE11-D76609BD3F5C}"/>
          </ac:spMkLst>
        </pc:spChg>
        <pc:graphicFrameChg chg="add mod modGraphic">
          <ac:chgData name="Jessica Lammert" userId="76ea1c56b683f51d" providerId="LiveId" clId="{03EB1A53-64E4-48A0-A3AE-13B7F13F2214}" dt="2025-01-24T16:49:39.836" v="6951" actId="20577"/>
          <ac:graphicFrameMkLst>
            <pc:docMk/>
            <pc:sldMk cId="3159302231" sldId="288"/>
            <ac:graphicFrameMk id="4" creationId="{86B86616-3FA6-6C74-1A3F-DE5313BFC821}"/>
          </ac:graphicFrameMkLst>
        </pc:graphicFrameChg>
        <pc:graphicFrameChg chg="add del mod modGraphic">
          <ac:chgData name="Jessica Lammert" userId="76ea1c56b683f51d" providerId="LiveId" clId="{03EB1A53-64E4-48A0-A3AE-13B7F13F2214}" dt="2025-01-24T16:50:42.757" v="6958" actId="478"/>
          <ac:graphicFrameMkLst>
            <pc:docMk/>
            <pc:sldMk cId="3159302231" sldId="288"/>
            <ac:graphicFrameMk id="5" creationId="{AD3D1A42-9C45-C506-2347-937E49F24126}"/>
          </ac:graphicFrameMkLst>
        </pc:graphicFrameChg>
        <pc:picChg chg="add mod">
          <ac:chgData name="Jessica Lammert" userId="76ea1c56b683f51d" providerId="LiveId" clId="{03EB1A53-64E4-48A0-A3AE-13B7F13F2214}" dt="2025-01-24T16:51:01.798" v="6963" actId="1076"/>
          <ac:picMkLst>
            <pc:docMk/>
            <pc:sldMk cId="3159302231" sldId="288"/>
            <ac:picMk id="1025" creationId="{15E6D91F-5ACA-4F54-F637-B62DA588B99C}"/>
          </ac:picMkLst>
        </pc:picChg>
        <pc:picChg chg="add mod">
          <ac:chgData name="Jessica Lammert" userId="76ea1c56b683f51d" providerId="LiveId" clId="{03EB1A53-64E4-48A0-A3AE-13B7F13F2214}" dt="2025-01-24T16:51:06.214" v="6964" actId="1076"/>
          <ac:picMkLst>
            <pc:docMk/>
            <pc:sldMk cId="3159302231" sldId="288"/>
            <ac:picMk id="1026" creationId="{93343864-02A2-C135-93C8-BA5FBA6DEC13}"/>
          </ac:picMkLst>
        </pc:picChg>
      </pc:sldChg>
      <pc:sldChg chg="addSp delSp modSp new mod">
        <pc:chgData name="Jessica Lammert" userId="76ea1c56b683f51d" providerId="LiveId" clId="{03EB1A53-64E4-48A0-A3AE-13B7F13F2214}" dt="2025-01-24T17:08:59.466" v="7075" actId="1038"/>
        <pc:sldMkLst>
          <pc:docMk/>
          <pc:sldMk cId="3471081242" sldId="289"/>
        </pc:sldMkLst>
        <pc:graphicFrameChg chg="add del mod modGraphic">
          <ac:chgData name="Jessica Lammert" userId="76ea1c56b683f51d" providerId="LiveId" clId="{03EB1A53-64E4-48A0-A3AE-13B7F13F2214}" dt="2025-01-24T16:54:20.471" v="6971" actId="478"/>
          <ac:graphicFrameMkLst>
            <pc:docMk/>
            <pc:sldMk cId="3471081242" sldId="289"/>
            <ac:graphicFrameMk id="3" creationId="{2953203E-1B36-6815-0362-3D08CAB5F361}"/>
          </ac:graphicFrameMkLst>
        </pc:graphicFrameChg>
        <pc:graphicFrameChg chg="add del mod">
          <ac:chgData name="Jessica Lammert" userId="76ea1c56b683f51d" providerId="LiveId" clId="{03EB1A53-64E4-48A0-A3AE-13B7F13F2214}" dt="2025-01-24T16:58:50.628" v="6977" actId="478"/>
          <ac:graphicFrameMkLst>
            <pc:docMk/>
            <pc:sldMk cId="3471081242" sldId="289"/>
            <ac:graphicFrameMk id="4" creationId="{94142E97-61ED-4DC7-375F-298137A51D98}"/>
          </ac:graphicFrameMkLst>
        </pc:graphicFrameChg>
        <pc:graphicFrameChg chg="add del mod">
          <ac:chgData name="Jessica Lammert" userId="76ea1c56b683f51d" providerId="LiveId" clId="{03EB1A53-64E4-48A0-A3AE-13B7F13F2214}" dt="2025-01-24T17:00:54.462" v="6993" actId="478"/>
          <ac:graphicFrameMkLst>
            <pc:docMk/>
            <pc:sldMk cId="3471081242" sldId="289"/>
            <ac:graphicFrameMk id="5" creationId="{AE518AAF-8A55-CE15-7FE4-C8753ED95EDE}"/>
          </ac:graphicFrameMkLst>
        </pc:graphicFrameChg>
        <pc:graphicFrameChg chg="add del mod">
          <ac:chgData name="Jessica Lammert" userId="76ea1c56b683f51d" providerId="LiveId" clId="{03EB1A53-64E4-48A0-A3AE-13B7F13F2214}" dt="2025-01-24T17:02:43.201" v="7002" actId="478"/>
          <ac:graphicFrameMkLst>
            <pc:docMk/>
            <pc:sldMk cId="3471081242" sldId="289"/>
            <ac:graphicFrameMk id="7" creationId="{793B95E1-210E-CDCC-E061-F27BAB860DF8}"/>
          </ac:graphicFrameMkLst>
        </pc:graphicFrameChg>
        <pc:graphicFrameChg chg="add mod">
          <ac:chgData name="Jessica Lammert" userId="76ea1c56b683f51d" providerId="LiveId" clId="{03EB1A53-64E4-48A0-A3AE-13B7F13F2214}" dt="2025-01-24T17:07:04.255" v="7037"/>
          <ac:graphicFrameMkLst>
            <pc:docMk/>
            <pc:sldMk cId="3471081242" sldId="289"/>
            <ac:graphicFrameMk id="8" creationId="{EAFCFA6C-EF04-CEF9-CBD9-43BEE4B198D0}"/>
          </ac:graphicFrameMkLst>
        </pc:graphicFrameChg>
        <pc:picChg chg="add mod">
          <ac:chgData name="Jessica Lammert" userId="76ea1c56b683f51d" providerId="LiveId" clId="{03EB1A53-64E4-48A0-A3AE-13B7F13F2214}" dt="2025-01-24T17:02:32.650" v="7000" actId="1076"/>
          <ac:picMkLst>
            <pc:docMk/>
            <pc:sldMk cId="3471081242" sldId="289"/>
            <ac:picMk id="6" creationId="{97BF85EE-560F-0D30-45DB-0B190421D49E}"/>
          </ac:picMkLst>
        </pc:picChg>
        <pc:picChg chg="add mod">
          <ac:chgData name="Jessica Lammert" userId="76ea1c56b683f51d" providerId="LiveId" clId="{03EB1A53-64E4-48A0-A3AE-13B7F13F2214}" dt="2025-01-24T17:08:59.466" v="7075" actId="1038"/>
          <ac:picMkLst>
            <pc:docMk/>
            <pc:sldMk cId="3471081242" sldId="289"/>
            <ac:picMk id="2049" creationId="{1AE54996-E7FD-A1A4-F7BE-58B258934667}"/>
          </ac:picMkLst>
        </pc:picChg>
        <pc:picChg chg="add mod">
          <ac:chgData name="Jessica Lammert" userId="76ea1c56b683f51d" providerId="LiveId" clId="{03EB1A53-64E4-48A0-A3AE-13B7F13F2214}" dt="2025-01-24T17:08:59.466" v="7075" actId="1038"/>
          <ac:picMkLst>
            <pc:docMk/>
            <pc:sldMk cId="3471081242" sldId="289"/>
            <ac:picMk id="2050" creationId="{90845BEF-003E-D32F-D404-7A96ADAF1718}"/>
          </ac:picMkLst>
        </pc:picChg>
        <pc:picChg chg="add del mod">
          <ac:chgData name="Jessica Lammert" userId="76ea1c56b683f51d" providerId="LiveId" clId="{03EB1A53-64E4-48A0-A3AE-13B7F13F2214}" dt="2025-01-24T17:07:19.187" v="7042" actId="478"/>
          <ac:picMkLst>
            <pc:docMk/>
            <pc:sldMk cId="3471081242" sldId="289"/>
            <ac:picMk id="2051" creationId="{AAA93342-1163-1829-7AAF-F9DE2F3BE22B}"/>
          </ac:picMkLst>
        </pc:picChg>
        <pc:picChg chg="add del mod">
          <ac:chgData name="Jessica Lammert" userId="76ea1c56b683f51d" providerId="LiveId" clId="{03EB1A53-64E4-48A0-A3AE-13B7F13F2214}" dt="2025-01-24T17:07:19.187" v="7042" actId="478"/>
          <ac:picMkLst>
            <pc:docMk/>
            <pc:sldMk cId="3471081242" sldId="289"/>
            <ac:picMk id="2052" creationId="{DCA51CF7-0EDE-ED29-6A8B-D357F37D7838}"/>
          </ac:picMkLst>
        </pc:picChg>
        <pc:picChg chg="add del mod">
          <ac:chgData name="Jessica Lammert" userId="76ea1c56b683f51d" providerId="LiveId" clId="{03EB1A53-64E4-48A0-A3AE-13B7F13F2214}" dt="2025-01-24T17:07:19.187" v="7042" actId="478"/>
          <ac:picMkLst>
            <pc:docMk/>
            <pc:sldMk cId="3471081242" sldId="289"/>
            <ac:picMk id="2053" creationId="{F1DE4F8A-ED39-7817-955F-78BC38307D98}"/>
          </ac:picMkLst>
        </pc:picChg>
        <pc:picChg chg="add del mod">
          <ac:chgData name="Jessica Lammert" userId="76ea1c56b683f51d" providerId="LiveId" clId="{03EB1A53-64E4-48A0-A3AE-13B7F13F2214}" dt="2025-01-24T17:07:19.187" v="7042" actId="478"/>
          <ac:picMkLst>
            <pc:docMk/>
            <pc:sldMk cId="3471081242" sldId="289"/>
            <ac:picMk id="2054" creationId="{D908D2C7-8378-B121-55CB-54E1BE7C1FB2}"/>
          </ac:picMkLst>
        </pc:picChg>
        <pc:picChg chg="add mod">
          <ac:chgData name="Jessica Lammert" userId="76ea1c56b683f51d" providerId="LiveId" clId="{03EB1A53-64E4-48A0-A3AE-13B7F13F2214}" dt="2025-01-24T17:08:59.466" v="7075" actId="1038"/>
          <ac:picMkLst>
            <pc:docMk/>
            <pc:sldMk cId="3471081242" sldId="289"/>
            <ac:picMk id="2055" creationId="{222335BB-40E2-5182-D3A5-B54E9A5F5D98}"/>
          </ac:picMkLst>
        </pc:picChg>
        <pc:picChg chg="add mod">
          <ac:chgData name="Jessica Lammert" userId="76ea1c56b683f51d" providerId="LiveId" clId="{03EB1A53-64E4-48A0-A3AE-13B7F13F2214}" dt="2025-01-24T17:08:59.466" v="7075" actId="1038"/>
          <ac:picMkLst>
            <pc:docMk/>
            <pc:sldMk cId="3471081242" sldId="289"/>
            <ac:picMk id="2056" creationId="{B1519ACC-A105-64C0-36C6-7B1239C73C45}"/>
          </ac:picMkLst>
        </pc:picChg>
        <pc:picChg chg="add mod">
          <ac:chgData name="Jessica Lammert" userId="76ea1c56b683f51d" providerId="LiveId" clId="{03EB1A53-64E4-48A0-A3AE-13B7F13F2214}" dt="2025-01-24T17:07:05.070" v="7038"/>
          <ac:picMkLst>
            <pc:docMk/>
            <pc:sldMk cId="3471081242" sldId="289"/>
            <ac:picMk id="2057" creationId="{60E83CC4-CAE8-9819-7C65-83AF6E818831}"/>
          </ac:picMkLst>
        </pc:picChg>
        <pc:picChg chg="add mod">
          <ac:chgData name="Jessica Lammert" userId="76ea1c56b683f51d" providerId="LiveId" clId="{03EB1A53-64E4-48A0-A3AE-13B7F13F2214}" dt="2025-01-24T17:07:05.070" v="7038"/>
          <ac:picMkLst>
            <pc:docMk/>
            <pc:sldMk cId="3471081242" sldId="289"/>
            <ac:picMk id="2058" creationId="{68CED698-B23A-79BE-20BC-BEFA3073859F}"/>
          </ac:picMkLst>
        </pc:picChg>
      </pc:sldChg>
      <pc:sldChg chg="delSp modSp add modNotesTx">
        <pc:chgData name="Jessica Lammert" userId="76ea1c56b683f51d" providerId="LiveId" clId="{03EB1A53-64E4-48A0-A3AE-13B7F13F2214}" dt="2025-01-25T12:50:21.640" v="7472" actId="20577"/>
        <pc:sldMkLst>
          <pc:docMk/>
          <pc:sldMk cId="3911780904" sldId="290"/>
        </pc:sldMkLst>
        <pc:picChg chg="del">
          <ac:chgData name="Jessica Lammert" userId="76ea1c56b683f51d" providerId="LiveId" clId="{03EB1A53-64E4-48A0-A3AE-13B7F13F2214}" dt="2025-01-24T17:07:14.082" v="7040" actId="478"/>
          <ac:picMkLst>
            <pc:docMk/>
            <pc:sldMk cId="3911780904" sldId="290"/>
            <ac:picMk id="2049" creationId="{396C4762-B33F-ACC4-6341-1EDB7F8D0605}"/>
          </ac:picMkLst>
        </pc:picChg>
        <pc:picChg chg="del">
          <ac:chgData name="Jessica Lammert" userId="76ea1c56b683f51d" providerId="LiveId" clId="{03EB1A53-64E4-48A0-A3AE-13B7F13F2214}" dt="2025-01-24T17:07:14.082" v="7040" actId="478"/>
          <ac:picMkLst>
            <pc:docMk/>
            <pc:sldMk cId="3911780904" sldId="290"/>
            <ac:picMk id="2050" creationId="{05C8233C-731D-85D4-D35A-73AE2943AB04}"/>
          </ac:picMkLst>
        </pc:picChg>
        <pc:picChg chg="mod">
          <ac:chgData name="Jessica Lammert" userId="76ea1c56b683f51d" providerId="LiveId" clId="{03EB1A53-64E4-48A0-A3AE-13B7F13F2214}" dt="2025-01-24T17:10:49.056" v="7082" actId="1076"/>
          <ac:picMkLst>
            <pc:docMk/>
            <pc:sldMk cId="3911780904" sldId="290"/>
            <ac:picMk id="2051" creationId="{DEABE304-2343-CE71-DC60-8D1E55635E12}"/>
          </ac:picMkLst>
        </pc:picChg>
        <pc:picChg chg="mod">
          <ac:chgData name="Jessica Lammert" userId="76ea1c56b683f51d" providerId="LiveId" clId="{03EB1A53-64E4-48A0-A3AE-13B7F13F2214}" dt="2025-01-24T17:12:31.636" v="7096" actId="1076"/>
          <ac:picMkLst>
            <pc:docMk/>
            <pc:sldMk cId="3911780904" sldId="290"/>
            <ac:picMk id="2052" creationId="{C01CB7B8-6734-DBCF-A067-0E4DDF50D6BD}"/>
          </ac:picMkLst>
        </pc:picChg>
        <pc:picChg chg="mod">
          <ac:chgData name="Jessica Lammert" userId="76ea1c56b683f51d" providerId="LiveId" clId="{03EB1A53-64E4-48A0-A3AE-13B7F13F2214}" dt="2025-01-24T17:12:41.101" v="7097" actId="14100"/>
          <ac:picMkLst>
            <pc:docMk/>
            <pc:sldMk cId="3911780904" sldId="290"/>
            <ac:picMk id="2053" creationId="{8DC788FD-01E8-3B39-C0CC-A9805D32C7CF}"/>
          </ac:picMkLst>
        </pc:picChg>
        <pc:picChg chg="mod">
          <ac:chgData name="Jessica Lammert" userId="76ea1c56b683f51d" providerId="LiveId" clId="{03EB1A53-64E4-48A0-A3AE-13B7F13F2214}" dt="2025-01-24T17:12:28.554" v="7095" actId="1076"/>
          <ac:picMkLst>
            <pc:docMk/>
            <pc:sldMk cId="3911780904" sldId="290"/>
            <ac:picMk id="2054" creationId="{12F9704D-4755-DEE3-0ED3-959CEB6EB30F}"/>
          </ac:picMkLst>
        </pc:picChg>
        <pc:picChg chg="del">
          <ac:chgData name="Jessica Lammert" userId="76ea1c56b683f51d" providerId="LiveId" clId="{03EB1A53-64E4-48A0-A3AE-13B7F13F2214}" dt="2025-01-24T17:10:25.232" v="7076" actId="478"/>
          <ac:picMkLst>
            <pc:docMk/>
            <pc:sldMk cId="3911780904" sldId="290"/>
            <ac:picMk id="2055" creationId="{03FE87DF-C849-9470-275E-1E9D0BCEA7B2}"/>
          </ac:picMkLst>
        </pc:picChg>
        <pc:picChg chg="del">
          <ac:chgData name="Jessica Lammert" userId="76ea1c56b683f51d" providerId="LiveId" clId="{03EB1A53-64E4-48A0-A3AE-13B7F13F2214}" dt="2025-01-24T17:10:25.232" v="7076" actId="478"/>
          <ac:picMkLst>
            <pc:docMk/>
            <pc:sldMk cId="3911780904" sldId="290"/>
            <ac:picMk id="2056" creationId="{A2A0B85F-BC35-2405-5EF2-4192DD7AAEF6}"/>
          </ac:picMkLst>
        </pc:picChg>
      </pc:sldChg>
      <pc:sldChg chg="addSp delSp modSp new mod modNotesTx">
        <pc:chgData name="Jessica Lammert" userId="76ea1c56b683f51d" providerId="LiveId" clId="{03EB1A53-64E4-48A0-A3AE-13B7F13F2214}" dt="2025-01-25T12:56:52.792" v="7571" actId="20577"/>
        <pc:sldMkLst>
          <pc:docMk/>
          <pc:sldMk cId="1772296357" sldId="291"/>
        </pc:sldMkLst>
        <pc:spChg chg="mod">
          <ac:chgData name="Jessica Lammert" userId="76ea1c56b683f51d" providerId="LiveId" clId="{03EB1A53-64E4-48A0-A3AE-13B7F13F2214}" dt="2025-01-25T11:44:42.687" v="7219" actId="20577"/>
          <ac:spMkLst>
            <pc:docMk/>
            <pc:sldMk cId="1772296357" sldId="291"/>
            <ac:spMk id="2" creationId="{CB56E5CC-5231-ED81-0BF2-A50E37689EC2}"/>
          </ac:spMkLst>
        </pc:spChg>
        <pc:spChg chg="del">
          <ac:chgData name="Jessica Lammert" userId="76ea1c56b683f51d" providerId="LiveId" clId="{03EB1A53-64E4-48A0-A3AE-13B7F13F2214}" dt="2025-01-24T17:15:44.523" v="7116"/>
          <ac:spMkLst>
            <pc:docMk/>
            <pc:sldMk cId="1772296357" sldId="291"/>
            <ac:spMk id="3" creationId="{B35F4A1F-C042-74A5-C499-01FB5BE592C6}"/>
          </ac:spMkLst>
        </pc:spChg>
        <pc:spChg chg="add mod">
          <ac:chgData name="Jessica Lammert" userId="76ea1c56b683f51d" providerId="LiveId" clId="{03EB1A53-64E4-48A0-A3AE-13B7F13F2214}" dt="2025-01-25T12:49:07.219" v="7417" actId="1035"/>
          <ac:spMkLst>
            <pc:docMk/>
            <pc:sldMk cId="1772296357" sldId="291"/>
            <ac:spMk id="5" creationId="{C59372A7-45DB-A915-B1E7-982BA7C98B64}"/>
          </ac:spMkLst>
        </pc:spChg>
        <pc:spChg chg="add del mod">
          <ac:chgData name="Jessica Lammert" userId="76ea1c56b683f51d" providerId="LiveId" clId="{03EB1A53-64E4-48A0-A3AE-13B7F13F2214}" dt="2025-01-25T12:56:52.792" v="7571" actId="20577"/>
          <ac:spMkLst>
            <pc:docMk/>
            <pc:sldMk cId="1772296357" sldId="291"/>
            <ac:spMk id="6" creationId="{C875F3F0-A411-AB96-265C-E92EF40C0A9C}"/>
          </ac:spMkLst>
        </pc:spChg>
        <pc:picChg chg="add mod modCrop">
          <ac:chgData name="Jessica Lammert" userId="76ea1c56b683f51d" providerId="LiveId" clId="{03EB1A53-64E4-48A0-A3AE-13B7F13F2214}" dt="2025-01-25T12:56:17.093" v="7473" actId="1076"/>
          <ac:picMkLst>
            <pc:docMk/>
            <pc:sldMk cId="1772296357" sldId="291"/>
            <ac:picMk id="7" creationId="{68DFC819-C7E5-B941-0F23-05AFF6C03AB7}"/>
          </ac:picMkLst>
        </pc:picChg>
        <pc:picChg chg="add del mod">
          <ac:chgData name="Jessica Lammert" userId="76ea1c56b683f51d" providerId="LiveId" clId="{03EB1A53-64E4-48A0-A3AE-13B7F13F2214}" dt="2025-01-25T12:48:12.944" v="7397" actId="478"/>
          <ac:picMkLst>
            <pc:docMk/>
            <pc:sldMk cId="1772296357" sldId="291"/>
            <ac:picMk id="1026" creationId="{C4A454EE-6308-5B85-8603-3A3589CA91A3}"/>
          </ac:picMkLst>
        </pc:picChg>
      </pc:sldChg>
      <pc:sldChg chg="addSp delSp modSp new mod modNotesTx">
        <pc:chgData name="Jessica Lammert" userId="76ea1c56b683f51d" providerId="LiveId" clId="{03EB1A53-64E4-48A0-A3AE-13B7F13F2214}" dt="2025-01-25T14:11:30.441" v="10474"/>
        <pc:sldMkLst>
          <pc:docMk/>
          <pc:sldMk cId="3631918300" sldId="292"/>
        </pc:sldMkLst>
        <pc:spChg chg="mod">
          <ac:chgData name="Jessica Lammert" userId="76ea1c56b683f51d" providerId="LiveId" clId="{03EB1A53-64E4-48A0-A3AE-13B7F13F2214}" dt="2025-01-25T13:15:35.373" v="8332" actId="1076"/>
          <ac:spMkLst>
            <pc:docMk/>
            <pc:sldMk cId="3631918300" sldId="292"/>
            <ac:spMk id="2" creationId="{942BCA0B-FC34-7787-22FE-A710014A06FB}"/>
          </ac:spMkLst>
        </pc:spChg>
        <pc:spChg chg="del">
          <ac:chgData name="Jessica Lammert" userId="76ea1c56b683f51d" providerId="LiveId" clId="{03EB1A53-64E4-48A0-A3AE-13B7F13F2214}" dt="2025-01-25T12:57:47.988" v="7645"/>
          <ac:spMkLst>
            <pc:docMk/>
            <pc:sldMk cId="3631918300" sldId="292"/>
            <ac:spMk id="3" creationId="{B3FEFABD-AA12-7E4F-B175-F8C9203ACDAE}"/>
          </ac:spMkLst>
        </pc:spChg>
        <pc:spChg chg="add mod">
          <ac:chgData name="Jessica Lammert" userId="76ea1c56b683f51d" providerId="LiveId" clId="{03EB1A53-64E4-48A0-A3AE-13B7F13F2214}" dt="2025-01-25T14:11:30.441" v="10474"/>
          <ac:spMkLst>
            <pc:docMk/>
            <pc:sldMk cId="3631918300" sldId="292"/>
            <ac:spMk id="6" creationId="{48AF7B61-7D0B-3DB9-30A9-10DE4B58AAEA}"/>
          </ac:spMkLst>
        </pc:spChg>
        <pc:spChg chg="add mod">
          <ac:chgData name="Jessica Lammert" userId="76ea1c56b683f51d" providerId="LiveId" clId="{03EB1A53-64E4-48A0-A3AE-13B7F13F2214}" dt="2025-01-25T13:15:18.603" v="8330" actId="1036"/>
          <ac:spMkLst>
            <pc:docMk/>
            <pc:sldMk cId="3631918300" sldId="292"/>
            <ac:spMk id="7" creationId="{103ADF1F-F7E6-00E6-FF23-F4E206179A2F}"/>
          </ac:spMkLst>
        </pc:spChg>
        <pc:spChg chg="add mod">
          <ac:chgData name="Jessica Lammert" userId="76ea1c56b683f51d" providerId="LiveId" clId="{03EB1A53-64E4-48A0-A3AE-13B7F13F2214}" dt="2025-01-25T13:41:42.083" v="9171" actId="1076"/>
          <ac:spMkLst>
            <pc:docMk/>
            <pc:sldMk cId="3631918300" sldId="292"/>
            <ac:spMk id="8" creationId="{A2E1D783-53E8-F2CF-255B-E26F5094FDA2}"/>
          </ac:spMkLst>
        </pc:spChg>
        <pc:spChg chg="add del mod">
          <ac:chgData name="Jessica Lammert" userId="76ea1c56b683f51d" providerId="LiveId" clId="{03EB1A53-64E4-48A0-A3AE-13B7F13F2214}" dt="2025-01-25T13:15:12.679" v="8306" actId="478"/>
          <ac:spMkLst>
            <pc:docMk/>
            <pc:sldMk cId="3631918300" sldId="292"/>
            <ac:spMk id="9" creationId="{1BC005C4-C03E-5175-CD2A-A8BE4AECAFE6}"/>
          </ac:spMkLst>
        </pc:spChg>
        <pc:graphicFrameChg chg="add mod modGraphic">
          <ac:chgData name="Jessica Lammert" userId="76ea1c56b683f51d" providerId="LiveId" clId="{03EB1A53-64E4-48A0-A3AE-13B7F13F2214}" dt="2025-01-25T13:15:18.603" v="8330" actId="1036"/>
          <ac:graphicFrameMkLst>
            <pc:docMk/>
            <pc:sldMk cId="3631918300" sldId="292"/>
            <ac:graphicFrameMk id="5" creationId="{5F62C14D-F595-CE22-2F3A-8DD862C37914}"/>
          </ac:graphicFrameMkLst>
        </pc:graphicFrameChg>
        <pc:graphicFrameChg chg="add mod">
          <ac:chgData name="Jessica Lammert" userId="76ea1c56b683f51d" providerId="LiveId" clId="{03EB1A53-64E4-48A0-A3AE-13B7F13F2214}" dt="2025-01-25T13:13:19.443" v="8283"/>
          <ac:graphicFrameMkLst>
            <pc:docMk/>
            <pc:sldMk cId="3631918300" sldId="292"/>
            <ac:graphicFrameMk id="10" creationId="{92B65CB0-E304-4A83-B8A1-F77D30D7ED47}"/>
          </ac:graphicFrameMkLst>
        </pc:graphicFrameChg>
        <pc:graphicFrameChg chg="add del mod modGraphic">
          <ac:chgData name="Jessica Lammert" userId="76ea1c56b683f51d" providerId="LiveId" clId="{03EB1A53-64E4-48A0-A3AE-13B7F13F2214}" dt="2025-01-25T13:15:12.679" v="8306" actId="478"/>
          <ac:graphicFrameMkLst>
            <pc:docMk/>
            <pc:sldMk cId="3631918300" sldId="292"/>
            <ac:graphicFrameMk id="11" creationId="{DC4D1437-7B55-E477-F8C1-F0B21C134B9D}"/>
          </ac:graphicFrameMkLst>
        </pc:graphicFrameChg>
      </pc:sldChg>
      <pc:sldChg chg="add del">
        <pc:chgData name="Jessica Lammert" userId="76ea1c56b683f51d" providerId="LiveId" clId="{03EB1A53-64E4-48A0-A3AE-13B7F13F2214}" dt="2025-01-25T13:16:22.001" v="8345" actId="47"/>
        <pc:sldMkLst>
          <pc:docMk/>
          <pc:sldMk cId="2986581347" sldId="293"/>
        </pc:sldMkLst>
      </pc:sldChg>
      <pc:sldChg chg="addSp delSp modSp add mod modNotesTx">
        <pc:chgData name="Jessica Lammert" userId="76ea1c56b683f51d" providerId="LiveId" clId="{03EB1A53-64E4-48A0-A3AE-13B7F13F2214}" dt="2025-01-25T14:11:35.383" v="10476"/>
        <pc:sldMkLst>
          <pc:docMk/>
          <pc:sldMk cId="3574807668" sldId="294"/>
        </pc:sldMkLst>
        <pc:spChg chg="del">
          <ac:chgData name="Jessica Lammert" userId="76ea1c56b683f51d" providerId="LiveId" clId="{03EB1A53-64E4-48A0-A3AE-13B7F13F2214}" dt="2025-01-25T13:17:57.456" v="8404" actId="478"/>
          <ac:spMkLst>
            <pc:docMk/>
            <pc:sldMk cId="3574807668" sldId="294"/>
            <ac:spMk id="6" creationId="{4A7E4F5C-B452-116B-FC03-4F2DA999D8D3}"/>
          </ac:spMkLst>
        </pc:spChg>
        <pc:spChg chg="mod">
          <ac:chgData name="Jessica Lammert" userId="76ea1c56b683f51d" providerId="LiveId" clId="{03EB1A53-64E4-48A0-A3AE-13B7F13F2214}" dt="2025-01-25T13:16:14.064" v="8343" actId="20577"/>
          <ac:spMkLst>
            <pc:docMk/>
            <pc:sldMk cId="3574807668" sldId="294"/>
            <ac:spMk id="7" creationId="{20D05777-A64B-97BF-28AD-4AAB7C173D81}"/>
          </ac:spMkLst>
        </pc:spChg>
        <pc:spChg chg="mod">
          <ac:chgData name="Jessica Lammert" userId="76ea1c56b683f51d" providerId="LiveId" clId="{03EB1A53-64E4-48A0-A3AE-13B7F13F2214}" dt="2025-01-25T13:16:52.748" v="8351" actId="1076"/>
          <ac:spMkLst>
            <pc:docMk/>
            <pc:sldMk cId="3574807668" sldId="294"/>
            <ac:spMk id="8" creationId="{2AB9674B-DDCA-D41D-7D32-7265207D0230}"/>
          </ac:spMkLst>
        </pc:spChg>
        <pc:spChg chg="add del mod">
          <ac:chgData name="Jessica Lammert" userId="76ea1c56b683f51d" providerId="LiveId" clId="{03EB1A53-64E4-48A0-A3AE-13B7F13F2214}" dt="2025-01-25T13:16:11.983" v="8341" actId="478"/>
          <ac:spMkLst>
            <pc:docMk/>
            <pc:sldMk cId="3574807668" sldId="294"/>
            <ac:spMk id="9" creationId="{6D147A58-D6E3-24CD-0787-B57C27D648E5}"/>
          </ac:spMkLst>
        </pc:spChg>
        <pc:spChg chg="add mod">
          <ac:chgData name="Jessica Lammert" userId="76ea1c56b683f51d" providerId="LiveId" clId="{03EB1A53-64E4-48A0-A3AE-13B7F13F2214}" dt="2025-01-25T13:17:54.483" v="8401"/>
          <ac:spMkLst>
            <pc:docMk/>
            <pc:sldMk cId="3574807668" sldId="294"/>
            <ac:spMk id="11" creationId="{BA8097D9-2CE5-95B2-4DD6-A98EFF85AFA2}"/>
          </ac:spMkLst>
        </pc:spChg>
        <pc:spChg chg="add mod">
          <ac:chgData name="Jessica Lammert" userId="76ea1c56b683f51d" providerId="LiveId" clId="{03EB1A53-64E4-48A0-A3AE-13B7F13F2214}" dt="2025-01-25T13:17:55.989" v="8403" actId="571"/>
          <ac:spMkLst>
            <pc:docMk/>
            <pc:sldMk cId="3574807668" sldId="294"/>
            <ac:spMk id="12" creationId="{61C63A7C-8595-6707-AE90-F8F8ABCB93DA}"/>
          </ac:spMkLst>
        </pc:spChg>
        <pc:spChg chg="add del mod">
          <ac:chgData name="Jessica Lammert" userId="76ea1c56b683f51d" providerId="LiveId" clId="{03EB1A53-64E4-48A0-A3AE-13B7F13F2214}" dt="2025-01-25T14:11:35.040" v="10475" actId="478"/>
          <ac:spMkLst>
            <pc:docMk/>
            <pc:sldMk cId="3574807668" sldId="294"/>
            <ac:spMk id="13" creationId="{D4018358-15A6-D0C3-83C4-6B4854ED1235}"/>
          </ac:spMkLst>
        </pc:spChg>
        <pc:spChg chg="add mod">
          <ac:chgData name="Jessica Lammert" userId="76ea1c56b683f51d" providerId="LiveId" clId="{03EB1A53-64E4-48A0-A3AE-13B7F13F2214}" dt="2025-01-25T14:11:35.383" v="10476"/>
          <ac:spMkLst>
            <pc:docMk/>
            <pc:sldMk cId="3574807668" sldId="294"/>
            <ac:spMk id="14" creationId="{4AB1F2B9-F95C-951C-9FAF-106FA4D8177B}"/>
          </ac:spMkLst>
        </pc:spChg>
        <pc:graphicFrameChg chg="del">
          <ac:chgData name="Jessica Lammert" userId="76ea1c56b683f51d" providerId="LiveId" clId="{03EB1A53-64E4-48A0-A3AE-13B7F13F2214}" dt="2025-01-25T13:16:10.129" v="8340" actId="478"/>
          <ac:graphicFrameMkLst>
            <pc:docMk/>
            <pc:sldMk cId="3574807668" sldId="294"/>
            <ac:graphicFrameMk id="5" creationId="{2F697B16-405D-F2B1-A33A-465E66D4FA09}"/>
          </ac:graphicFrameMkLst>
        </pc:graphicFrameChg>
        <pc:graphicFrameChg chg="add mod modGraphic">
          <ac:chgData name="Jessica Lammert" userId="76ea1c56b683f51d" providerId="LiveId" clId="{03EB1A53-64E4-48A0-A3AE-13B7F13F2214}" dt="2025-01-25T13:21:07.854" v="8520" actId="1076"/>
          <ac:graphicFrameMkLst>
            <pc:docMk/>
            <pc:sldMk cId="3574807668" sldId="294"/>
            <ac:graphicFrameMk id="10" creationId="{3D112A2C-E2AA-7028-F2A5-8725B4C43090}"/>
          </ac:graphicFrameMkLst>
        </pc:graphicFrameChg>
      </pc:sldChg>
      <pc:sldChg chg="addSp delSp modSp add mod modNotesTx">
        <pc:chgData name="Jessica Lammert" userId="76ea1c56b683f51d" providerId="LiveId" clId="{03EB1A53-64E4-48A0-A3AE-13B7F13F2214}" dt="2025-01-25T14:11:40.899" v="10478"/>
        <pc:sldMkLst>
          <pc:docMk/>
          <pc:sldMk cId="1252791249" sldId="295"/>
        </pc:sldMkLst>
        <pc:spChg chg="add mod">
          <ac:chgData name="Jessica Lammert" userId="76ea1c56b683f51d" providerId="LiveId" clId="{03EB1A53-64E4-48A0-A3AE-13B7F13F2214}" dt="2025-01-25T14:11:40.899" v="10478"/>
          <ac:spMkLst>
            <pc:docMk/>
            <pc:sldMk cId="1252791249" sldId="295"/>
            <ac:spMk id="3" creationId="{BD3E71FA-8128-58DF-B243-9D031017E6B7}"/>
          </ac:spMkLst>
        </pc:spChg>
        <pc:spChg chg="mod">
          <ac:chgData name="Jessica Lammert" userId="76ea1c56b683f51d" providerId="LiveId" clId="{03EB1A53-64E4-48A0-A3AE-13B7F13F2214}" dt="2025-01-25T13:21:15.097" v="8523" actId="20577"/>
          <ac:spMkLst>
            <pc:docMk/>
            <pc:sldMk cId="1252791249" sldId="295"/>
            <ac:spMk id="7" creationId="{50701DFD-A6EE-6B3D-D0B8-0EDBC3E70B67}"/>
          </ac:spMkLst>
        </pc:spChg>
        <pc:spChg chg="del">
          <ac:chgData name="Jessica Lammert" userId="76ea1c56b683f51d" providerId="LiveId" clId="{03EB1A53-64E4-48A0-A3AE-13B7F13F2214}" dt="2025-01-25T14:11:40.653" v="10477" actId="478"/>
          <ac:spMkLst>
            <pc:docMk/>
            <pc:sldMk cId="1252791249" sldId="295"/>
            <ac:spMk id="13" creationId="{081FB2D7-225C-D90B-BDEB-6ED109E92564}"/>
          </ac:spMkLst>
        </pc:spChg>
        <pc:graphicFrameChg chg="mod modGraphic">
          <ac:chgData name="Jessica Lammert" userId="76ea1c56b683f51d" providerId="LiveId" clId="{03EB1A53-64E4-48A0-A3AE-13B7F13F2214}" dt="2025-01-25T13:24:29.621" v="8648" actId="207"/>
          <ac:graphicFrameMkLst>
            <pc:docMk/>
            <pc:sldMk cId="1252791249" sldId="295"/>
            <ac:graphicFrameMk id="10" creationId="{10ED0F8F-A2C0-9BBB-867A-A68A187C7937}"/>
          </ac:graphicFrameMkLst>
        </pc:graphicFrameChg>
      </pc:sldChg>
      <pc:sldChg chg="modSp new mod">
        <pc:chgData name="Jessica Lammert" userId="76ea1c56b683f51d" providerId="LiveId" clId="{03EB1A53-64E4-48A0-A3AE-13B7F13F2214}" dt="2025-01-25T14:12:23.446" v="10493" actId="20577"/>
        <pc:sldMkLst>
          <pc:docMk/>
          <pc:sldMk cId="3620073117" sldId="296"/>
        </pc:sldMkLst>
        <pc:spChg chg="mod">
          <ac:chgData name="Jessica Lammert" userId="76ea1c56b683f51d" providerId="LiveId" clId="{03EB1A53-64E4-48A0-A3AE-13B7F13F2214}" dt="2025-01-25T13:26:35.697" v="8754" actId="20577"/>
          <ac:spMkLst>
            <pc:docMk/>
            <pc:sldMk cId="3620073117" sldId="296"/>
            <ac:spMk id="2" creationId="{55B76E70-064F-96FC-4073-3C7D480CECA9}"/>
          </ac:spMkLst>
        </pc:spChg>
        <pc:spChg chg="mod">
          <ac:chgData name="Jessica Lammert" userId="76ea1c56b683f51d" providerId="LiveId" clId="{03EB1A53-64E4-48A0-A3AE-13B7F13F2214}" dt="2025-01-25T14:12:23.446" v="10493" actId="20577"/>
          <ac:spMkLst>
            <pc:docMk/>
            <pc:sldMk cId="3620073117" sldId="296"/>
            <ac:spMk id="3" creationId="{3B762809-5A31-4CBF-065C-318726184CA2}"/>
          </ac:spMkLst>
        </pc:spChg>
      </pc:sldChg>
      <pc:sldChg chg="addSp delSp modSp new mod">
        <pc:chgData name="Jessica Lammert" userId="76ea1c56b683f51d" providerId="LiveId" clId="{03EB1A53-64E4-48A0-A3AE-13B7F13F2214}" dt="2025-01-25T14:11:03.393" v="10471" actId="20577"/>
        <pc:sldMkLst>
          <pc:docMk/>
          <pc:sldMk cId="2285383459" sldId="297"/>
        </pc:sldMkLst>
        <pc:spChg chg="mod">
          <ac:chgData name="Jessica Lammert" userId="76ea1c56b683f51d" providerId="LiveId" clId="{03EB1A53-64E4-48A0-A3AE-13B7F13F2214}" dt="2025-01-25T13:32:59.315" v="8792" actId="20577"/>
          <ac:spMkLst>
            <pc:docMk/>
            <pc:sldMk cId="2285383459" sldId="297"/>
            <ac:spMk id="2" creationId="{973E969E-FEB9-3565-1E79-36DDCC16DFE4}"/>
          </ac:spMkLst>
        </pc:spChg>
        <pc:spChg chg="mod">
          <ac:chgData name="Jessica Lammert" userId="76ea1c56b683f51d" providerId="LiveId" clId="{03EB1A53-64E4-48A0-A3AE-13B7F13F2214}" dt="2025-01-25T14:11:03.393" v="10471" actId="20577"/>
          <ac:spMkLst>
            <pc:docMk/>
            <pc:sldMk cId="2285383459" sldId="297"/>
            <ac:spMk id="3" creationId="{9D283F95-01B4-A107-A22C-B8BC0261FFFA}"/>
          </ac:spMkLst>
        </pc:spChg>
        <pc:spChg chg="add del mod">
          <ac:chgData name="Jessica Lammert" userId="76ea1c56b683f51d" providerId="LiveId" clId="{03EB1A53-64E4-48A0-A3AE-13B7F13F2214}" dt="2025-01-25T14:09:30.176" v="10379"/>
          <ac:spMkLst>
            <pc:docMk/>
            <pc:sldMk cId="2285383459" sldId="297"/>
            <ac:spMk id="6" creationId="{AE0E4E7E-C665-503B-2651-0F5656A7811A}"/>
          </ac:spMkLst>
        </pc:spChg>
      </pc:sldChg>
      <pc:sldChg chg="modSp new mod">
        <pc:chgData name="Jessica Lammert" userId="76ea1c56b683f51d" providerId="LiveId" clId="{03EB1A53-64E4-48A0-A3AE-13B7F13F2214}" dt="2025-01-25T13:58:46.443" v="9815" actId="113"/>
        <pc:sldMkLst>
          <pc:docMk/>
          <pc:sldMk cId="675920925" sldId="298"/>
        </pc:sldMkLst>
        <pc:spChg chg="mod">
          <ac:chgData name="Jessica Lammert" userId="76ea1c56b683f51d" providerId="LiveId" clId="{03EB1A53-64E4-48A0-A3AE-13B7F13F2214}" dt="2025-01-25T13:34:01.861" v="8808" actId="20577"/>
          <ac:spMkLst>
            <pc:docMk/>
            <pc:sldMk cId="675920925" sldId="298"/>
            <ac:spMk id="2" creationId="{BE5EC457-BA0B-D032-89C3-EEE08153B288}"/>
          </ac:spMkLst>
        </pc:spChg>
        <pc:spChg chg="mod">
          <ac:chgData name="Jessica Lammert" userId="76ea1c56b683f51d" providerId="LiveId" clId="{03EB1A53-64E4-48A0-A3AE-13B7F13F2214}" dt="2025-01-25T13:58:46.443" v="9815" actId="113"/>
          <ac:spMkLst>
            <pc:docMk/>
            <pc:sldMk cId="675920925" sldId="298"/>
            <ac:spMk id="3" creationId="{5D2C66F6-94F6-794B-757F-933800E0B430}"/>
          </ac:spMkLst>
        </pc:spChg>
      </pc:sldChg>
      <pc:sldChg chg="modSp new mod ord">
        <pc:chgData name="Jessica Lammert" userId="76ea1c56b683f51d" providerId="LiveId" clId="{03EB1A53-64E4-48A0-A3AE-13B7F13F2214}" dt="2025-01-25T13:56:55.652" v="9617" actId="1076"/>
        <pc:sldMkLst>
          <pc:docMk/>
          <pc:sldMk cId="1895138159" sldId="299"/>
        </pc:sldMkLst>
        <pc:spChg chg="mod">
          <ac:chgData name="Jessica Lammert" userId="76ea1c56b683f51d" providerId="LiveId" clId="{03EB1A53-64E4-48A0-A3AE-13B7F13F2214}" dt="2025-01-25T13:56:55.652" v="9617" actId="1076"/>
          <ac:spMkLst>
            <pc:docMk/>
            <pc:sldMk cId="1895138159" sldId="299"/>
            <ac:spMk id="2" creationId="{2CA3586F-9C98-F90F-4C2B-5F4E45CE5E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1A33B-3408-426C-A12F-1A914194E9BA}" type="datetimeFigureOut">
              <a:rPr lang="en-CA" smtClean="0"/>
              <a:t>2025-01-25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F4456-6F44-4548-8C43-283B6C4F49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01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rse_of_dimensionality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history: HBN is large open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Allows for collaborative, interdisciplinary, work that requires large amount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subset for PhD study and also uploaded for others to use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94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dtw</a:t>
            </a:r>
            <a:r>
              <a:rPr lang="en-US" dirty="0"/>
              <a:t>, measure how different they are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15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clustering with an average silhouette width of over 0.7 is considered to be "strong", a value over 0.5 "reasonable" and over 0.25 "weak", but with increasing dimensionality of the data, it becomes difficult to achieve such high values because of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Curse of dimensionality"/>
              </a:rPr>
              <a:t>curse of dimensionality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as the distances become more similar.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Dimensions: # Ps = 526; # distances = 526; total = almost 300,000 comparisons in calculating 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cluster membership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44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HERE?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292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prevent overfitting, good for high number of predictor</a:t>
            </a:r>
          </a:p>
          <a:p>
            <a:r>
              <a:rPr lang="en-US" dirty="0"/>
              <a:t>Probability = P of being in cluster 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45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81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1/0 model completely correctly classified positive cases and misses all negative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>
                <a:effectLst/>
                <a:latin typeface="Calibri" panose="020F0502020204030204" pitchFamily="34" charset="0"/>
              </a:rPr>
              <a:t>Balanced Accuracy:</a:t>
            </a:r>
            <a:r>
              <a:rPr lang="en-US" sz="1800" dirty="0">
                <a:effectLst/>
                <a:latin typeface="Calibri" panose="020F0502020204030204" pitchFamily="34" charset="0"/>
              </a:rPr>
              <a:t> average recall for each class ([TPR + TNR] / 2)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7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2DB8-B464-87C0-CDAB-4EAEDA1B2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9C27D-EA33-3CBB-B971-E8A17B860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A3308-347D-1507-8081-5D6D8E209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>
                <a:effectLst/>
                <a:latin typeface="Calibri" panose="020F0502020204030204" pitchFamily="34" charset="0"/>
              </a:rPr>
              <a:t>Balanced Accuracy:</a:t>
            </a:r>
            <a:r>
              <a:rPr lang="en-US" sz="1800" dirty="0">
                <a:effectLst/>
                <a:latin typeface="Calibri" panose="020F0502020204030204" pitchFamily="34" charset="0"/>
              </a:rPr>
              <a:t> average recall for each class ([TPR + TNR] / 2) 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35E45-B0A2-1D1C-2DC2-B32840775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924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2DB61-088B-B93E-E755-53D1BB420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9BAC2-3CEB-8FA6-0231-A68B70EC1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48C09-9A33-6667-C9C9-88EC080A2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Trade-offs of over-fitting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>
                <a:effectLst/>
                <a:latin typeface="Calibri" panose="020F0502020204030204" pitchFamily="34" charset="0"/>
              </a:rPr>
              <a:t>Balanced Accuracy:</a:t>
            </a:r>
            <a:r>
              <a:rPr lang="en-US" sz="1800" dirty="0">
                <a:effectLst/>
                <a:latin typeface="Calibri" panose="020F0502020204030204" pitchFamily="34" charset="0"/>
              </a:rPr>
              <a:t> average recall for each class ([TPR + TNR] / 2) 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19108-F229-0C08-98C9-AB53DB7B6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3268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Flaws? What would you do differently? What are you interested in exploring?</a:t>
            </a:r>
          </a:p>
          <a:p>
            <a:r>
              <a:rPr lang="en-US" dirty="0"/>
              <a:t>Issues with clustering; best I can achieve with smoothing; consider within-subject connectivity?</a:t>
            </a:r>
          </a:p>
          <a:p>
            <a:r>
              <a:rPr lang="en-US" dirty="0"/>
              <a:t>Ways to improve model accuracy?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70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DEMO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Changes to website, EEG BIDS now available, some releases taken down/reuploaded, recommend </a:t>
            </a:r>
            <a:r>
              <a:rPr lang="en-US" dirty="0" err="1"/>
              <a:t>cyberduck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New MRI, install with </a:t>
            </a:r>
            <a:r>
              <a:rPr lang="en-US" dirty="0" err="1"/>
              <a:t>datalad</a:t>
            </a:r>
            <a:r>
              <a:rPr lang="en-US" dirty="0"/>
              <a:t>, associated with RBC, additional analyses?</a:t>
            </a: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38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9D8B0-9F4C-43DC-8790-6624A724319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04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3220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33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37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CBS server to run demanding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transfer to Compute Canada which is capable scheduling and more demanding tasks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35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DATA ON SERVER – IF ANYONE HAS ACCESS FOLLOW ALONG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27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FMRIPREP OUTPUT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F4456-6F44-4548-8C43-283B6C4F498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68C1-6DCA-144C-A451-1C0F5733F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BBA18-421D-F394-25EC-7E5E0E35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55C5-3DB2-86D0-ACC9-A0882E9C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DF9F-81E5-460E-95C0-37972E54A1E8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590ED-444C-FDC2-5F43-0E04EB24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4C9E-32BF-D9C0-AF40-7440888C7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92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F860-0FDE-2138-FD5C-C4C88F19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84215-3E72-799D-A158-728D4A914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BCD2-759B-67B3-0C51-01A3091C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2AAA-65D5-4FCC-87E3-4B83D6ECC0BF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632F-8153-94B3-F801-D75D7520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609E0-C940-643E-8FBF-824FD450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0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35321-54CA-E6A7-D0FA-41C66851A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93C26-8BDC-1570-DB24-935D81BCD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78E44-0AE1-5A9B-504E-7A10A795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E01-9030-4D30-8D1C-7175F2354DD5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56E9E-B040-E547-518F-C7D964F8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0D295-8E01-0C63-8B33-954C1007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2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46F9-602B-02B2-66C5-3D06F2B7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B2C6-7535-5A0B-5B87-8205533DB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D41A4-528D-11A9-251A-01ED08D8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E5E3-482B-4AE8-8148-BE90E230AFB0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DF0C1-8925-D315-46F8-EBF4F9C7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9BD74-9980-A3A1-CA2F-5FF58B6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8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33F0-5D99-B3A8-7F1B-317BC6CD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2756B-673F-802E-B3C1-231990EA9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7DFA-E384-F557-2ACC-145BBEB5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C6DC-3BFD-400E-86C0-6E0E8361B850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2802B-2B93-5FFB-EBFF-0F6B1D15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D4023-A3D2-4D29-9E3F-F81347A0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03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E403-6DF6-31E8-F933-BDA6D720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4B0C-DE62-1E5C-FC80-6C136ED23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58077-82E1-6891-776D-AC905EC5E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83BF-5CAE-4C6D-DF08-A7A09992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F52F-9192-4B54-9F14-3ED4C414A566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2F62A-3CAA-6DD9-5A8F-03C113BB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7DA06-6AC1-A5E7-759C-4EB1C5C1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02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37DA-66C5-3917-9675-C1481405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D86A3-6ABD-9EDD-887F-5E5081BC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99FB4-0758-1871-2F8B-A6E250CEB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52B61-7607-C5D8-8C0F-FB627E0A9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FDFE4-1207-47EA-8E93-B39FCD005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9754C-81D3-A96A-0F59-EE6C9F5D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AC6F-CED2-4612-AE03-C638869886B0}" type="datetime1">
              <a:rPr lang="en-CA" smtClean="0"/>
              <a:t>2025-01-25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897EB-6F5B-6784-F2D1-CCCE6338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D5FF-59B7-DCC7-F34D-EF6554A8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20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1DDD-9E44-EB2F-F3DF-197F7452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BE3F1-98BA-A378-CA90-CFC4DC46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35AB2-9DC0-443D-AD4C-F90995C67BE0}" type="datetime1">
              <a:rPr lang="en-CA" smtClean="0"/>
              <a:t>2025-01-25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4F988-19BF-571C-43DE-C42D47B1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7894-6F86-6990-ADCD-0849B9D7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19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07B06-67D4-458D-79F1-F5FBB8E5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9354-878C-487C-8030-D85A514E0698}" type="datetime1">
              <a:rPr lang="en-CA" smtClean="0"/>
              <a:t>2025-01-25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038-E4A9-4727-7F9A-DE7E87E8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BE408-34FA-FB09-0176-F92E23FC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42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020E-2B50-8306-B6EA-AA4A07EF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E737D-EACE-31F8-3C05-E737D719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CACE4-5E11-251E-6588-13C6087A6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92BC1-2451-0694-4AAB-B878820D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4FDB-0DD3-4601-BE3C-57210D717CB1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B0783-EF9F-D047-658B-099C1FFD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2875-AE3F-2A2A-A6C4-1D30B0BB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314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A252-0454-1A37-5707-7121FE2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32952-1EE7-CCE6-FC80-811F8BCAF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C52AD-27D9-EB7C-DAD9-F1E5FF91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96629-CCC8-FF8A-5902-269C900F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342C-85A1-4B55-93FF-90329A355CE1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B3639-E0A3-C0CB-19B1-4D3AECAC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AAAD8-B83C-F956-67CC-41264CBC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94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89934-C580-83B5-B81D-9C6EE3895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3BB83-1887-941A-7BDE-3C3C2815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4F372-10E0-4C9B-CB96-57D1C529D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CA2252-1C4D-48FB-8A5A-17BF9BC341AF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92D6-B8CA-CACC-BD58-28C42B74D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7D248-4F46-8954-5855-C8E31D546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05D16-5B9F-4F28-855C-78217B93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76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healthybrainnetwork.org/main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sternu.atlassian.net/servicedesk/customer/portal/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kuehn/hbn_postprocessing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kkuehn/hbn_postprocessing" TargetMode="External"/><Relationship Id="rId3" Type="http://schemas.openxmlformats.org/officeDocument/2006/relationships/hyperlink" Target="https://fcon_1000.projects.nitrc.org/indi/cmi_healthy_brain_network/" TargetMode="External"/><Relationship Id="rId7" Type="http://schemas.openxmlformats.org/officeDocument/2006/relationships/hyperlink" Target="https://westernu.atlassian.net/servicedesk/customer/portal/18" TargetMode="External"/><Relationship Id="rId2" Type="http://schemas.openxmlformats.org/officeDocument/2006/relationships/hyperlink" Target="https://healthybrainnetwor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healthybrainnetwork.org/main.php" TargetMode="External"/><Relationship Id="rId5" Type="http://schemas.openxmlformats.org/officeDocument/2006/relationships/hyperlink" Target="https://fcon_1000.projects.nitrc.org/indi/cmi_healthy_brain_network/Pheno_Protocol.html" TargetMode="External"/><Relationship Id="rId4" Type="http://schemas.openxmlformats.org/officeDocument/2006/relationships/hyperlink" Target="https://www.nature.com/articles/sdata201718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jlammert@uwo.c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ybrainnetwor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nature.com/articles/sdata2017181" TargetMode="External"/><Relationship Id="rId4" Type="http://schemas.openxmlformats.org/officeDocument/2006/relationships/hyperlink" Target="https://fcon_1000.projects.nitrc.org/indi/cmi_healthy_brain_network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con_1000.projects.nitrc.org/indi/cmi_healthy_brain_network/Pheno%20Protoco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hyperlink" Target="https://fcon_1000.projects.nitrc.org/indi/cmi_healthy_brain_network/Pheno_Protoco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D32F-3DD5-985F-C4DC-BE3A14FA7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7496"/>
            <a:ext cx="920895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Roundtable: </a:t>
            </a:r>
            <a:br>
              <a:rPr lang="en-US" dirty="0"/>
            </a:br>
            <a:r>
              <a:rPr lang="en-US" dirty="0"/>
              <a:t>Healthy Brain Network Dataset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B4E82-C782-3A3E-0FBC-10E8A71D7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206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Jessica Lammert</a:t>
            </a:r>
          </a:p>
          <a:p>
            <a:r>
              <a:rPr lang="en-US" sz="2800" dirty="0"/>
              <a:t>CBS Methods Lunch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65730-7393-1857-F72A-55845A83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90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5053-B997-BC0D-20B0-3A9E4C1E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*NOTE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70D03-F1C8-C4A7-0912-246EEA56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 Investigators </a:t>
            </a:r>
            <a:r>
              <a:rPr lang="en-US" u="sng" dirty="0"/>
              <a:t>must</a:t>
            </a:r>
            <a:r>
              <a:rPr lang="en-US" dirty="0"/>
              <a:t> sign a Data Usage Agreement (DUA) with the CMI to access phenotypic data </a:t>
            </a:r>
            <a:r>
              <a:rPr lang="en-US" i="1" u="sng" dirty="0"/>
              <a:t>only</a:t>
            </a:r>
            <a:r>
              <a:rPr lang="en-US" dirty="0"/>
              <a:t> (see example)</a:t>
            </a:r>
            <a:endParaRPr lang="en-US" i="1" u="sng" dirty="0"/>
          </a:p>
          <a:p>
            <a:endParaRPr lang="en-US" i="1" dirty="0"/>
          </a:p>
          <a:p>
            <a:r>
              <a:rPr lang="en-US" dirty="0"/>
              <a:t>Phenotypic data is accessed through LORIS: </a:t>
            </a:r>
            <a:r>
              <a:rPr lang="en-US" dirty="0">
                <a:hlinkClick r:id="rId3"/>
              </a:rPr>
              <a:t>https://data.healthybrainnetwork.org/main.php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Assessment list and data dictionaries </a:t>
            </a:r>
            <a:r>
              <a:rPr lang="en-US" i="1" u="sng" dirty="0"/>
              <a:t>are available </a:t>
            </a:r>
            <a:r>
              <a:rPr lang="en-US" dirty="0"/>
              <a:t>on CBS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74F2-3502-448D-182B-DD0C5EBA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895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8ADC-4E4D-E9C1-28B0-68FF2D56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HBN on the CBS server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50FD-D027-4BAF-B172-5617FC904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299"/>
            <a:ext cx="10657114" cy="4890956"/>
          </a:xfrm>
        </p:spPr>
        <p:txBody>
          <a:bodyPr/>
          <a:lstStyle/>
          <a:p>
            <a:r>
              <a:rPr lang="en-US" dirty="0"/>
              <a:t>Raw and pre-processed MRI and EEG data are available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Users can </a:t>
            </a:r>
            <a:r>
              <a:rPr lang="en-US" b="1" dirty="0"/>
              <a:t>store</a:t>
            </a:r>
            <a:r>
              <a:rPr lang="en-US" dirty="0"/>
              <a:t> processed data, scripts, etc. </a:t>
            </a:r>
            <a:r>
              <a:rPr lang="en-US" b="1" dirty="0"/>
              <a:t>or call </a:t>
            </a:r>
            <a:r>
              <a:rPr lang="en-US" dirty="0"/>
              <a:t>to the drive from other directories</a:t>
            </a:r>
          </a:p>
          <a:p>
            <a:pPr lvl="1"/>
            <a:r>
              <a:rPr lang="en-US" b="1" dirty="0"/>
              <a:t>25 TB</a:t>
            </a:r>
          </a:p>
          <a:p>
            <a:pPr lvl="1"/>
            <a:r>
              <a:rPr lang="en-US" dirty="0"/>
              <a:t>Store data outputs (e.g., .csv files; on personal drive)</a:t>
            </a:r>
          </a:p>
          <a:p>
            <a:pPr lvl="1"/>
            <a:endParaRPr lang="en-US" dirty="0"/>
          </a:p>
          <a:p>
            <a:r>
              <a:rPr lang="en-US" b="1" dirty="0"/>
              <a:t>Shared drive: </a:t>
            </a:r>
            <a:r>
              <a:rPr lang="en-US" dirty="0"/>
              <a:t>keep original files intact, tag folders with your initials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74FB3-E46C-633D-67F2-EE3CD28A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20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1BC8-00E5-43A0-AB8E-BFAF1D08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65" y="2592685"/>
            <a:ext cx="11186504" cy="132556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Request access to the </a:t>
            </a:r>
            <a:r>
              <a:rPr lang="en-US" sz="3100" b="1" dirty="0" err="1"/>
              <a:t>open_data_hbn</a:t>
            </a:r>
            <a:r>
              <a:rPr lang="en-US" sz="3100" b="1" dirty="0"/>
              <a:t> </a:t>
            </a:r>
            <a:r>
              <a:rPr lang="en-US" sz="3100" dirty="0"/>
              <a:t>project on Schulich </a:t>
            </a:r>
            <a:r>
              <a:rPr lang="en-US" sz="3100" dirty="0" err="1"/>
              <a:t>HelpDesk</a:t>
            </a:r>
            <a:r>
              <a:rPr lang="en-US" sz="3100" dirty="0"/>
              <a:t>:</a:t>
            </a:r>
            <a:br>
              <a:rPr lang="en-US" sz="3100" dirty="0"/>
            </a:br>
            <a:r>
              <a:rPr lang="en-US" sz="1200" dirty="0">
                <a:solidFill>
                  <a:schemeClr val="bg1"/>
                </a:solidFill>
              </a:rPr>
              <a:t>s</a:t>
            </a:r>
            <a:br>
              <a:rPr lang="en-US" sz="4000" dirty="0"/>
            </a:br>
            <a:r>
              <a:rPr lang="en-CA" sz="2400" dirty="0">
                <a:hlinkClick r:id="rId3"/>
              </a:rPr>
              <a:t>https://westernu.atlassian.net/servicedesk/customer/portal/18</a:t>
            </a:r>
            <a:r>
              <a:rPr lang="en-CA" sz="2400" dirty="0"/>
              <a:t> </a:t>
            </a:r>
            <a:br>
              <a:rPr lang="en-CA" sz="2400" b="1" dirty="0"/>
            </a:br>
            <a:br>
              <a:rPr lang="en-US" sz="2400" b="1" dirty="0"/>
            </a:br>
            <a:r>
              <a:rPr lang="en-US" sz="2400" b="1" dirty="0"/>
              <a:t>Network Services &gt; Network Folder Access Request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DE4BF-472F-A56B-A5F0-1B974C02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50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4411-7021-B3A3-6947-32A7FA77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Pre-processed Data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C6F0D-42FA-2644-B453-3911DEDD5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623"/>
            <a:ext cx="10938998" cy="4351338"/>
          </a:xfrm>
        </p:spPr>
        <p:txBody>
          <a:bodyPr/>
          <a:lstStyle/>
          <a:p>
            <a:r>
              <a:rPr lang="en-US" dirty="0"/>
              <a:t>MRI</a:t>
            </a:r>
          </a:p>
          <a:p>
            <a:pPr lvl="1"/>
            <a:r>
              <a:rPr lang="en-US" dirty="0" err="1"/>
              <a:t>fMRIprep</a:t>
            </a:r>
            <a:r>
              <a:rPr lang="en-US" dirty="0"/>
              <a:t> 23.0.1 run on DRAC Graham cluster</a:t>
            </a:r>
          </a:p>
          <a:p>
            <a:pPr lvl="1"/>
            <a:r>
              <a:rPr lang="en-CA" dirty="0"/>
              <a:t>skull-stripping, brain tissue segmentation, alignment, etc.</a:t>
            </a:r>
          </a:p>
          <a:p>
            <a:pPr lvl="1"/>
            <a:r>
              <a:rPr lang="en-CA" dirty="0"/>
              <a:t>Output space: MNI152 non-linear asymmetrical, 2mm resolution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Out of ~1,500 selected datasets, ~1,000 were </a:t>
            </a:r>
            <a:r>
              <a:rPr lang="en-CA" dirty="0">
                <a:hlinkClick r:id="rId3"/>
              </a:rPr>
              <a:t>successfully</a:t>
            </a:r>
            <a:r>
              <a:rPr lang="en-CA" dirty="0"/>
              <a:t> pre-processed</a:t>
            </a:r>
          </a:p>
          <a:p>
            <a:pPr lvl="1"/>
            <a:r>
              <a:rPr lang="en-CA" dirty="0">
                <a:highlight>
                  <a:srgbClr val="FFFF00"/>
                </a:highlight>
              </a:rPr>
              <a:t>~500 met manual QC criteria (1/3)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EEG and remaining MRI pre-processing ETA Summer 2025</a:t>
            </a:r>
          </a:p>
          <a:p>
            <a:pPr lvl="1"/>
            <a:r>
              <a:rPr lang="en-US" dirty="0"/>
              <a:t>MRI: </a:t>
            </a:r>
            <a:r>
              <a:rPr lang="en-US" i="1" dirty="0"/>
              <a:t>N </a:t>
            </a:r>
            <a:r>
              <a:rPr lang="en-US" dirty="0"/>
              <a:t>~2,500 remaining, 1/3 acceptable quality = ~1,300 participants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B057-0262-C9D5-8048-CB9FF655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09DD-891E-E64E-0EB6-6818D8DC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228"/>
            <a:ext cx="10515600" cy="1325563"/>
          </a:xfrm>
        </p:spPr>
        <p:txBody>
          <a:bodyPr/>
          <a:lstStyle/>
          <a:p>
            <a:r>
              <a:rPr lang="en-US" b="1" dirty="0"/>
              <a:t>Links (Part 1)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5B29-2327-4F64-C399-9842AC305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913"/>
            <a:ext cx="10515600" cy="4737004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HBN Community website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hlinkClick r:id="rId2"/>
              </a:rPr>
              <a:t>https://healthybrainnetwork.org/</a:t>
            </a:r>
            <a:r>
              <a:rPr lang="en-US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HBN Project website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3"/>
              </a:rPr>
              <a:t>https://fcon_1000.projects.nitrc.org/indi/cmi_healthy_brain_network/</a:t>
            </a:r>
            <a:r>
              <a:rPr lang="en-CA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HBN data publication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4"/>
              </a:rPr>
              <a:t>https://www.nature.com/articles/sdata2017181</a:t>
            </a:r>
            <a:r>
              <a:rPr lang="en-CA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HBN phenotypic protocol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5"/>
              </a:rPr>
              <a:t>https://fcon_1000.projects.nitrc.org/indi/cmi_healthy_brain_network/Pheno_Protocol.html</a:t>
            </a:r>
            <a:r>
              <a:rPr lang="en-CA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DUA example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LORIS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6"/>
              </a:rPr>
              <a:t>https://data.healthybrainnetwork.org/main.php</a:t>
            </a:r>
            <a:r>
              <a:rPr lang="en-CA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Schulich </a:t>
            </a:r>
            <a:r>
              <a:rPr lang="en-CA" sz="1600" b="1" dirty="0" err="1"/>
              <a:t>HelpDesk</a:t>
            </a:r>
            <a:endParaRPr lang="en-CA" sz="1600" b="1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7"/>
              </a:rPr>
              <a:t>https://westernu.atlassian.net/servicedesk/customer/portal/18</a:t>
            </a:r>
            <a:r>
              <a:rPr lang="en-CA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/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/>
              <a:t>Post-processing script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hlinkClick r:id="rId8"/>
              </a:rPr>
              <a:t>https://github.com/tkkuehn/hbn_postprocessing</a:t>
            </a:r>
            <a:r>
              <a:rPr lang="en-CA" sz="1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B2578-A841-F3E9-381B-21F0404E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508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9232-3A9A-997D-8FAF-929D6C09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385"/>
            <a:ext cx="10515600" cy="1325563"/>
          </a:xfrm>
        </p:spPr>
        <p:txBody>
          <a:bodyPr/>
          <a:lstStyle/>
          <a:p>
            <a:r>
              <a:rPr lang="en-US" b="1" dirty="0"/>
              <a:t>Contact: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BDAA-3A66-0543-BA20-4A416897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8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E-mail: </a:t>
            </a:r>
            <a:r>
              <a:rPr lang="en-US" dirty="0">
                <a:hlinkClick r:id="rId2"/>
              </a:rPr>
              <a:t>jlammert@uwo.ca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Slack: </a:t>
            </a:r>
            <a:r>
              <a:rPr lang="en-US" dirty="0"/>
              <a:t>westernbrainandmind.slack.com &gt; #healthy-brain-network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570A3-FC8B-DB67-65FA-D3B8BC5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09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5A91-943D-3F89-ED31-08130093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/>
          <a:lstStyle/>
          <a:p>
            <a:r>
              <a:rPr lang="en-US" b="1" dirty="0"/>
              <a:t>Part 2:</a:t>
            </a:r>
            <a:endParaRPr lang="en-C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3997B-05A8-2768-FA7A-9855E3FA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40722"/>
            <a:ext cx="10515600" cy="24870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Analysis &amp; Feedback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B3A83-E44E-C06B-908D-084418AF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63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41E6-D4C6-F1AE-B5E4-637EA481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“Big data” and Predictive Modeling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4874D-901E-DA2C-C7E8-3C6FC79E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9990221" cy="4351338"/>
          </a:xfrm>
        </p:spPr>
        <p:txBody>
          <a:bodyPr/>
          <a:lstStyle/>
          <a:p>
            <a:r>
              <a:rPr lang="en-US" dirty="0"/>
              <a:t>Want to model the relationship between multiple variables (often biological and </a:t>
            </a:r>
            <a:r>
              <a:rPr lang="en-US" dirty="0" err="1"/>
              <a:t>behavioural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E.g., What is the relationship between IQ and activity in PFC?</a:t>
            </a:r>
          </a:p>
          <a:p>
            <a:endParaRPr lang="en-US" dirty="0"/>
          </a:p>
          <a:p>
            <a:r>
              <a:rPr lang="en-US" dirty="0"/>
              <a:t>Data-driven: supervised or unsupervised learning</a:t>
            </a:r>
          </a:p>
          <a:p>
            <a:endParaRPr lang="en-US" dirty="0"/>
          </a:p>
          <a:p>
            <a:r>
              <a:rPr lang="en-US" dirty="0"/>
              <a:t>Categorization, classification, regression, etc.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46C8-04EF-59E6-FA51-CDEA762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0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727D-A23C-78A1-9A04-4D40AEC9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53F8-5A1B-5071-69A9-ADC2F720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54"/>
            <a:ext cx="10515600" cy="4907882"/>
          </a:xfrm>
        </p:spPr>
        <p:txBody>
          <a:bodyPr>
            <a:normAutofit/>
          </a:bodyPr>
          <a:lstStyle/>
          <a:p>
            <a:r>
              <a:rPr lang="en-US" b="1" dirty="0"/>
              <a:t>Background: </a:t>
            </a:r>
            <a:r>
              <a:rPr lang="en-US" dirty="0"/>
              <a:t>Narrative</a:t>
            </a:r>
            <a:r>
              <a:rPr lang="en-US" b="1" dirty="0"/>
              <a:t> </a:t>
            </a:r>
            <a:r>
              <a:rPr lang="en-US" dirty="0"/>
              <a:t>(story) comprehension is a multimodal process, important for learning and communication in childhood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Research Question:</a:t>
            </a:r>
            <a:r>
              <a:rPr lang="en-US" dirty="0"/>
              <a:t> How do socio-cognitive skills support narrative comprehension in children?</a:t>
            </a:r>
          </a:p>
          <a:p>
            <a:endParaRPr lang="en-US" dirty="0"/>
          </a:p>
          <a:p>
            <a:r>
              <a:rPr lang="en-US" b="1" dirty="0"/>
              <a:t>Approach: </a:t>
            </a:r>
          </a:p>
          <a:p>
            <a:pPr lvl="1"/>
            <a:r>
              <a:rPr lang="en-US" dirty="0"/>
              <a:t>Multiple socio-cognitive tests</a:t>
            </a:r>
          </a:p>
          <a:p>
            <a:pPr lvl="1"/>
            <a:r>
              <a:rPr lang="en-US" dirty="0"/>
              <a:t>fMRI during movie-watching</a:t>
            </a:r>
          </a:p>
          <a:p>
            <a:pPr lvl="1"/>
            <a:r>
              <a:rPr lang="en-US" dirty="0"/>
              <a:t>Cluster participants into “narrative comprehension profiles”</a:t>
            </a:r>
          </a:p>
          <a:p>
            <a:pPr lvl="1"/>
            <a:r>
              <a:rPr lang="en-US" dirty="0"/>
              <a:t>Predict (classify) profile using socio-cognitive test scores</a:t>
            </a:r>
          </a:p>
          <a:p>
            <a:pPr lvl="1"/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59AC-CA7E-C8F4-0578-4564E1E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1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35CBC-243B-1DE1-E870-9087FC51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19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9DABB-5830-E7A6-E191-60B5A73D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5" t="1990" r="2759" b="1990"/>
          <a:stretch/>
        </p:blipFill>
        <p:spPr>
          <a:xfrm>
            <a:off x="3907229" y="400480"/>
            <a:ext cx="7913511" cy="595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2AFA9-AF58-9C13-F092-06855CF5BF1F}"/>
              </a:ext>
            </a:extLst>
          </p:cNvPr>
          <p:cNvSpPr txBox="1"/>
          <p:nvPr/>
        </p:nvSpPr>
        <p:spPr>
          <a:xfrm>
            <a:off x="282591" y="584392"/>
            <a:ext cx="3624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Question: </a:t>
            </a:r>
          </a:p>
          <a:p>
            <a:r>
              <a:rPr lang="en-US" sz="3200" dirty="0"/>
              <a:t>Are there more ways to cook an egg or analyze neuroimaging data?</a:t>
            </a:r>
            <a:endParaRPr lang="en-CA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95B12-1156-C58D-F1BD-B4F7DBCFEA25}"/>
              </a:ext>
            </a:extLst>
          </p:cNvPr>
          <p:cNvSpPr txBox="1"/>
          <p:nvPr/>
        </p:nvSpPr>
        <p:spPr>
          <a:xfrm>
            <a:off x="282591" y="3942262"/>
            <a:ext cx="32808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A. </a:t>
            </a:r>
            <a:r>
              <a:rPr lang="en-US" sz="2800" dirty="0"/>
              <a:t>Cook an egg</a:t>
            </a:r>
          </a:p>
          <a:p>
            <a:pPr>
              <a:spcAft>
                <a:spcPts val="600"/>
              </a:spcAft>
            </a:pPr>
            <a:r>
              <a:rPr lang="en-CA" sz="2800" b="1" dirty="0"/>
              <a:t>B. </a:t>
            </a:r>
            <a:r>
              <a:rPr lang="en-CA" sz="2800" dirty="0"/>
              <a:t>Analyze data</a:t>
            </a:r>
          </a:p>
          <a:p>
            <a:pPr>
              <a:spcAft>
                <a:spcPts val="600"/>
              </a:spcAft>
            </a:pPr>
            <a:r>
              <a:rPr lang="en-CA" sz="2800" b="1" dirty="0"/>
              <a:t>C. </a:t>
            </a:r>
            <a:r>
              <a:rPr lang="en-CA" sz="2800" dirty="0"/>
              <a:t>The limit does not exist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76363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586F-9C98-F90F-4C2B-5F4E45CE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53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Get these slides!</a:t>
            </a:r>
            <a:br>
              <a:rPr lang="en-US" b="1" dirty="0"/>
            </a:br>
            <a:endParaRPr lang="en-C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BC2AC-A86D-F8B0-4CB2-1CEEFDA5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13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07641-C31A-B162-AE62-C0152E1A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20</a:t>
            </a:fld>
            <a:endParaRPr lang="en-CA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723B0D-7764-94EF-E017-6C1DDD7F1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66400"/>
              </p:ext>
            </p:extLst>
          </p:nvPr>
        </p:nvGraphicFramePr>
        <p:xfrm>
          <a:off x="982459" y="1266599"/>
          <a:ext cx="2494142" cy="4780893"/>
        </p:xfrm>
        <a:graphic>
          <a:graphicData uri="http://schemas.openxmlformats.org/drawingml/2006/table">
            <a:tbl>
              <a:tblPr/>
              <a:tblGrid>
                <a:gridCol w="782220">
                  <a:extLst>
                    <a:ext uri="{9D8B030D-6E8A-4147-A177-3AD203B41FA5}">
                      <a16:colId xmlns:a16="http://schemas.microsoft.com/office/drawing/2014/main" val="2665861228"/>
                    </a:ext>
                  </a:extLst>
                </a:gridCol>
                <a:gridCol w="1711922">
                  <a:extLst>
                    <a:ext uri="{9D8B030D-6E8A-4147-A177-3AD203B41FA5}">
                      <a16:colId xmlns:a16="http://schemas.microsoft.com/office/drawing/2014/main" val="1960172686"/>
                    </a:ext>
                  </a:extLst>
                </a:gridCol>
              </a:tblGrid>
              <a:tr h="473053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b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Index</a:t>
                      </a:r>
                      <a:endParaRPr lang="en-CA" sz="1600">
                        <a:solidFill>
                          <a:srgbClr val="2929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b="1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Network Name</a:t>
                      </a:r>
                      <a:endParaRPr lang="en-CA" sz="1600">
                        <a:solidFill>
                          <a:srgbClr val="29292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3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Visual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186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3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Somatomotor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900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Dorsal Attention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211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Ventral Attention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45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Limbic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9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Frontoparietal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55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fontAlgn="t"/>
                      <a:r>
                        <a:rPr lang="en-CA" sz="160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3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Default-mode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3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8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Theory of Mind</a:t>
                      </a:r>
                    </a:p>
                    <a:p>
                      <a:pPr marL="0" marR="0" fontAlgn="t"/>
                      <a:r>
                        <a:rPr lang="en-CA" sz="1600" dirty="0">
                          <a:solidFill>
                            <a:srgbClr val="29292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0278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C671DA-F473-7BB0-E55F-6C1F432D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03" b="-1"/>
          <a:stretch/>
        </p:blipFill>
        <p:spPr>
          <a:xfrm>
            <a:off x="4008162" y="2254281"/>
            <a:ext cx="7671194" cy="28055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C09555-6D00-7EE1-8CFC-5C4C7C77B79D}"/>
              </a:ext>
            </a:extLst>
          </p:cNvPr>
          <p:cNvSpPr txBox="1">
            <a:spLocks/>
          </p:cNvSpPr>
          <p:nvPr/>
        </p:nvSpPr>
        <p:spPr>
          <a:xfrm>
            <a:off x="755698" y="4063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Brain Networks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16037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601EE-052D-6ADB-16D6-174B082F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21</a:t>
            </a:fld>
            <a:endParaRPr lang="en-CA"/>
          </a:p>
        </p:txBody>
      </p:sp>
      <p:pic>
        <p:nvPicPr>
          <p:cNvPr id="3" name="Picture 2" descr="A graph showing a sound wave&#10;&#10;Description automatically generated with medium confidence">
            <a:extLst>
              <a:ext uri="{FF2B5EF4-FFF2-40B4-BE49-F238E27FC236}">
                <a16:creationId xmlns:a16="http://schemas.microsoft.com/office/drawing/2014/main" id="{B3436F81-D184-D3D3-1AEB-7AF635F3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76" y="1482586"/>
            <a:ext cx="8497044" cy="52343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804D5B-AA6D-640E-6EA2-7F2EC759553C}"/>
              </a:ext>
            </a:extLst>
          </p:cNvPr>
          <p:cNvSpPr txBox="1">
            <a:spLocks/>
          </p:cNvSpPr>
          <p:nvPr/>
        </p:nvSpPr>
        <p:spPr>
          <a:xfrm>
            <a:off x="1043885" y="261869"/>
            <a:ext cx="10096500" cy="968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dirty="0"/>
              <a:t>BOLD activation to </a:t>
            </a:r>
            <a:r>
              <a:rPr lang="en-CA" sz="2800" i="1" dirty="0"/>
              <a:t>The Present </a:t>
            </a:r>
            <a:r>
              <a:rPr lang="en-CA" sz="2800" dirty="0"/>
              <a:t>in the Dorsal Attention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89E7A-F8B6-3770-20F5-CB70F0FA1BAB}"/>
              </a:ext>
            </a:extLst>
          </p:cNvPr>
          <p:cNvGrpSpPr/>
          <p:nvPr/>
        </p:nvGrpSpPr>
        <p:grpSpPr>
          <a:xfrm>
            <a:off x="2193800" y="939052"/>
            <a:ext cx="1618326" cy="1078022"/>
            <a:chOff x="3114675" y="1443038"/>
            <a:chExt cx="5962650" cy="3971925"/>
          </a:xfrm>
        </p:grpSpPr>
        <p:pic>
          <p:nvPicPr>
            <p:cNvPr id="6" name="Picture 4" descr="Movie Frame Vectors &amp; Illustrations for Free Download | Freepik">
              <a:extLst>
                <a:ext uri="{FF2B5EF4-FFF2-40B4-BE49-F238E27FC236}">
                  <a16:creationId xmlns:a16="http://schemas.microsoft.com/office/drawing/2014/main" id="{568A8E97-7216-848C-CF4D-43114402E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1443038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he Present (Short 2014) - IMDb">
              <a:extLst>
                <a:ext uri="{FF2B5EF4-FFF2-40B4-BE49-F238E27FC236}">
                  <a16:creationId xmlns:a16="http://schemas.microsoft.com/office/drawing/2014/main" id="{710B7CA9-28B2-1957-1524-F05AD56B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199" y="1763775"/>
              <a:ext cx="5905901" cy="3326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9DE222-DCAD-96EB-8831-77DA5C1B7A3C}"/>
              </a:ext>
            </a:extLst>
          </p:cNvPr>
          <p:cNvGrpSpPr/>
          <p:nvPr/>
        </p:nvGrpSpPr>
        <p:grpSpPr>
          <a:xfrm>
            <a:off x="4224760" y="925463"/>
            <a:ext cx="1664392" cy="1075271"/>
            <a:chOff x="3114675" y="1443038"/>
            <a:chExt cx="5962650" cy="3971925"/>
          </a:xfrm>
        </p:grpSpPr>
        <p:pic>
          <p:nvPicPr>
            <p:cNvPr id="9" name="Picture 6" descr="Movie Frame Vectors &amp; Illustrations for Free Download | Freepik">
              <a:extLst>
                <a:ext uri="{FF2B5EF4-FFF2-40B4-BE49-F238E27FC236}">
                  <a16:creationId xmlns:a16="http://schemas.microsoft.com/office/drawing/2014/main" id="{292B5DDD-D89E-8107-5743-E359247B8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1443038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n &quot;The Present&quot; a boy shares special bond with new puppy">
              <a:extLst>
                <a:ext uri="{FF2B5EF4-FFF2-40B4-BE49-F238E27FC236}">
                  <a16:creationId xmlns:a16="http://schemas.microsoft.com/office/drawing/2014/main" id="{53412B59-065A-6BEE-DFAC-F73EE3487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056" y="1749326"/>
              <a:ext cx="5943778" cy="334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11E11-6DB9-FA3E-06D9-303C65005504}"/>
              </a:ext>
            </a:extLst>
          </p:cNvPr>
          <p:cNvGrpSpPr/>
          <p:nvPr/>
        </p:nvGrpSpPr>
        <p:grpSpPr>
          <a:xfrm>
            <a:off x="6301786" y="939052"/>
            <a:ext cx="1553646" cy="1069464"/>
            <a:chOff x="3097836" y="1443038"/>
            <a:chExt cx="5979489" cy="3971925"/>
          </a:xfrm>
        </p:grpSpPr>
        <p:pic>
          <p:nvPicPr>
            <p:cNvPr id="12" name="Picture 8" descr="Movie Frame Vectors &amp; Illustrations for Free Download | Freepik">
              <a:extLst>
                <a:ext uri="{FF2B5EF4-FFF2-40B4-BE49-F238E27FC236}">
                  <a16:creationId xmlns:a16="http://schemas.microsoft.com/office/drawing/2014/main" id="{653A2915-11D8-9162-018E-A4A45A8BC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1443038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The Present” | The Bark">
              <a:extLst>
                <a:ext uri="{FF2B5EF4-FFF2-40B4-BE49-F238E27FC236}">
                  <a16:creationId xmlns:a16="http://schemas.microsoft.com/office/drawing/2014/main" id="{C5867C79-63ED-AA34-2E71-32A993636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836" y="1744353"/>
              <a:ext cx="5979489" cy="331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9E63A2-ECC0-96DA-DA1F-CC37A20EA9BC}"/>
              </a:ext>
            </a:extLst>
          </p:cNvPr>
          <p:cNvGrpSpPr/>
          <p:nvPr/>
        </p:nvGrpSpPr>
        <p:grpSpPr>
          <a:xfrm>
            <a:off x="8268066" y="939052"/>
            <a:ext cx="1553647" cy="1069464"/>
            <a:chOff x="8606225" y="940427"/>
            <a:chExt cx="1553647" cy="1069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BF2C0A-627E-5666-7A78-9CE6B8F7D571}"/>
                </a:ext>
              </a:extLst>
            </p:cNvPr>
            <p:cNvGrpSpPr/>
            <p:nvPr/>
          </p:nvGrpSpPr>
          <p:grpSpPr>
            <a:xfrm>
              <a:off x="8606225" y="940427"/>
              <a:ext cx="1553646" cy="1069464"/>
              <a:chOff x="3097836" y="1443038"/>
              <a:chExt cx="5979489" cy="3971925"/>
            </a:xfrm>
          </p:grpSpPr>
          <p:pic>
            <p:nvPicPr>
              <p:cNvPr id="15" name="Picture 8" descr="Movie Frame Vectors &amp; Illustrations for Free Download | Freepik">
                <a:extLst>
                  <a:ext uri="{FF2B5EF4-FFF2-40B4-BE49-F238E27FC236}">
                    <a16:creationId xmlns:a16="http://schemas.microsoft.com/office/drawing/2014/main" id="{39A88E0B-9615-E536-CA66-2341601D5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675" y="1443038"/>
                <a:ext cx="5962650" cy="397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" descr="The Present” | The Bark">
                <a:extLst>
                  <a:ext uri="{FF2B5EF4-FFF2-40B4-BE49-F238E27FC236}">
                    <a16:creationId xmlns:a16="http://schemas.microsoft.com/office/drawing/2014/main" id="{7CC56B75-E508-95FA-2279-91F57D9AF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7836" y="1744353"/>
                <a:ext cx="5979489" cy="3316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 descr="The Digital Teacher: Schools :The Present, a short animation about teens  disabilities !">
              <a:extLst>
                <a:ext uri="{FF2B5EF4-FFF2-40B4-BE49-F238E27FC236}">
                  <a16:creationId xmlns:a16="http://schemas.microsoft.com/office/drawing/2014/main" id="{AAE11BE2-F0C5-04D1-DD03-D196030E8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226" y="1029144"/>
              <a:ext cx="1553646" cy="89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27F5EBE-D500-1B4F-DA87-9C103D1DEE41}"/>
              </a:ext>
            </a:extLst>
          </p:cNvPr>
          <p:cNvSpPr txBox="1">
            <a:spLocks/>
          </p:cNvSpPr>
          <p:nvPr/>
        </p:nvSpPr>
        <p:spPr>
          <a:xfrm>
            <a:off x="10339204" y="2534693"/>
            <a:ext cx="1602362" cy="17886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/>
              <a:t>N </a:t>
            </a:r>
            <a:r>
              <a:rPr lang="en-CA" dirty="0"/>
              <a:t>= 526</a:t>
            </a:r>
          </a:p>
          <a:p>
            <a:pPr marL="0" indent="0">
              <a:buNone/>
            </a:pPr>
            <a:r>
              <a:rPr lang="en-CA" dirty="0"/>
              <a:t>Age 7-17</a:t>
            </a:r>
          </a:p>
        </p:txBody>
      </p:sp>
    </p:spTree>
    <p:extLst>
      <p:ext uri="{BB962C8B-B14F-4D97-AF65-F5344CB8AC3E}">
        <p14:creationId xmlns:p14="http://schemas.microsoft.com/office/powerpoint/2010/main" val="29524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E2FA-0E9A-55D6-24AF-7DEACF04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3" y="198773"/>
            <a:ext cx="10515600" cy="1325563"/>
          </a:xfrm>
        </p:spPr>
        <p:txBody>
          <a:bodyPr/>
          <a:lstStyle/>
          <a:p>
            <a:r>
              <a:rPr lang="en-US" b="1" dirty="0"/>
              <a:t>Phenotypic Measures</a:t>
            </a:r>
            <a:endParaRPr lang="en-C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C029DA-649D-F983-30A8-EF34E77E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22</a:t>
            </a:fld>
            <a:endParaRPr lang="en-CA"/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26DBB8F-23D7-7797-9521-0D3FCCC2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9" r="12366"/>
          <a:stretch/>
        </p:blipFill>
        <p:spPr>
          <a:xfrm>
            <a:off x="249598" y="1535115"/>
            <a:ext cx="6104399" cy="5078588"/>
          </a:xfrm>
          <a:prstGeom prst="rect">
            <a:avLst/>
          </a:prstGeom>
        </p:spPr>
      </p:pic>
      <p:pic>
        <p:nvPicPr>
          <p:cNvPr id="5" name="Picture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1081B96-777A-2D23-3151-0A291FA2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r="5270" b="1522"/>
          <a:stretch/>
        </p:blipFill>
        <p:spPr>
          <a:xfrm>
            <a:off x="6418354" y="1839642"/>
            <a:ext cx="5632552" cy="455559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012B646-D0F7-C8BC-2B38-88607A714AA9}"/>
              </a:ext>
            </a:extLst>
          </p:cNvPr>
          <p:cNvSpPr txBox="1">
            <a:spLocks/>
          </p:cNvSpPr>
          <p:nvPr/>
        </p:nvSpPr>
        <p:spPr>
          <a:xfrm>
            <a:off x="7662288" y="1266983"/>
            <a:ext cx="3118809" cy="6361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Composite Variables</a:t>
            </a:r>
          </a:p>
        </p:txBody>
      </p:sp>
    </p:spTree>
    <p:extLst>
      <p:ext uri="{BB962C8B-B14F-4D97-AF65-F5344CB8AC3E}">
        <p14:creationId xmlns:p14="http://schemas.microsoft.com/office/powerpoint/2010/main" val="4418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7BA3-0B2F-48C0-92ED-824E3AA3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Dimensionality Reduction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9A1F6-50C6-A972-94D2-D91B253DC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35509"/>
            <a:ext cx="10363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 phenotypic measures → 526 continuous time courses?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BB096-63D9-930E-0DC8-0031ED51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23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22F0C-63AD-F5A4-0E18-5ED50B79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61072"/>
            <a:ext cx="4832905" cy="3572983"/>
          </a:xfrm>
          <a:prstGeom prst="rect">
            <a:avLst/>
          </a:prstGeom>
        </p:spPr>
      </p:pic>
      <p:pic>
        <p:nvPicPr>
          <p:cNvPr id="10" name="Picture 9" descr="A grid of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DEF73B16-5C1F-1573-2A9A-FDD2DBC7A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2"/>
          <a:stretch/>
        </p:blipFill>
        <p:spPr>
          <a:xfrm>
            <a:off x="6035310" y="2726173"/>
            <a:ext cx="4159555" cy="3972655"/>
          </a:xfrm>
          <a:prstGeom prst="rect">
            <a:avLst/>
          </a:prstGeom>
        </p:spPr>
      </p:pic>
      <p:pic>
        <p:nvPicPr>
          <p:cNvPr id="12" name="Picture 11" descr="A red grid with numbers&#10;&#10;Description automatically generated">
            <a:extLst>
              <a:ext uri="{FF2B5EF4-FFF2-40B4-BE49-F238E27FC236}">
                <a16:creationId xmlns:a16="http://schemas.microsoft.com/office/drawing/2014/main" id="{94140AE5-8B98-57FC-A553-F4719EDCA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31470" r="11073" b="33600"/>
          <a:stretch/>
        </p:blipFill>
        <p:spPr>
          <a:xfrm rot="10800000">
            <a:off x="10485579" y="3602353"/>
            <a:ext cx="339018" cy="1874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5A83D2-8F56-DCC0-5FD6-06368FFA9142}"/>
              </a:ext>
            </a:extLst>
          </p:cNvPr>
          <p:cNvSpPr txBox="1"/>
          <p:nvPr/>
        </p:nvSpPr>
        <p:spPr>
          <a:xfrm>
            <a:off x="10194865" y="3325354"/>
            <a:ext cx="920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Similarity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4B2C0DC-9CFC-67B6-F75D-BD7E7157EBF6}"/>
              </a:ext>
            </a:extLst>
          </p:cNvPr>
          <p:cNvSpPr txBox="1">
            <a:spLocks/>
          </p:cNvSpPr>
          <p:nvPr/>
        </p:nvSpPr>
        <p:spPr>
          <a:xfrm>
            <a:off x="838200" y="2097911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 phenotypic measures → 2-4 “narrative comprehension profiles”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256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02D5-D647-84F2-8F28-E29D5E126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9BA4-CC35-6A4B-04AB-0634DF4A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Dimensionality Reduction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D422-B2F8-500E-A21E-3694D056A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35509"/>
            <a:ext cx="10363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 phenotypic measures → 526 continuous time courses?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51514-C7AE-2354-4B7E-9FAABEA3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24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2948D-BD66-B0B5-E21C-E5701FD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2861072"/>
            <a:ext cx="4832905" cy="3572983"/>
          </a:xfrm>
          <a:prstGeom prst="rect">
            <a:avLst/>
          </a:prstGeom>
        </p:spPr>
      </p:pic>
      <p:pic>
        <p:nvPicPr>
          <p:cNvPr id="10" name="Picture 9" descr="A grid of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037C7748-E8A5-2526-B043-984452517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2"/>
          <a:stretch/>
        </p:blipFill>
        <p:spPr>
          <a:xfrm>
            <a:off x="6035310" y="2726173"/>
            <a:ext cx="4159555" cy="3972655"/>
          </a:xfrm>
          <a:prstGeom prst="rect">
            <a:avLst/>
          </a:prstGeom>
        </p:spPr>
      </p:pic>
      <p:pic>
        <p:nvPicPr>
          <p:cNvPr id="12" name="Picture 11" descr="A red grid with numbers&#10;&#10;Description automatically generated">
            <a:extLst>
              <a:ext uri="{FF2B5EF4-FFF2-40B4-BE49-F238E27FC236}">
                <a16:creationId xmlns:a16="http://schemas.microsoft.com/office/drawing/2014/main" id="{91C71B73-E70A-1943-FED4-12D621A55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31470" r="11073" b="33600"/>
          <a:stretch/>
        </p:blipFill>
        <p:spPr>
          <a:xfrm rot="10800000">
            <a:off x="10485579" y="3602353"/>
            <a:ext cx="339018" cy="1874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81867F-37F1-83D8-0B8F-B206F48A193B}"/>
              </a:ext>
            </a:extLst>
          </p:cNvPr>
          <p:cNvSpPr txBox="1"/>
          <p:nvPr/>
        </p:nvSpPr>
        <p:spPr>
          <a:xfrm>
            <a:off x="10194865" y="3325354"/>
            <a:ext cx="920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Similarity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03D3EA-9A62-7057-B9B0-E3E480499843}"/>
              </a:ext>
            </a:extLst>
          </p:cNvPr>
          <p:cNvSpPr txBox="1">
            <a:spLocks/>
          </p:cNvSpPr>
          <p:nvPr/>
        </p:nvSpPr>
        <p:spPr>
          <a:xfrm>
            <a:off x="838200" y="2097911"/>
            <a:ext cx="1036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 phenotypic measures → 2-4 “narrative comprehension profiles”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848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FF970-19FA-6C32-4EFD-12308A79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13B-764F-0291-C030-E69F03B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52"/>
            <a:ext cx="10515600" cy="1325563"/>
          </a:xfrm>
        </p:spPr>
        <p:txBody>
          <a:bodyPr/>
          <a:lstStyle/>
          <a:p>
            <a:r>
              <a:rPr lang="en-US" b="1" i="1" dirty="0"/>
              <a:t>k-</a:t>
            </a:r>
            <a:r>
              <a:rPr lang="en-US" b="1" dirty="0"/>
              <a:t>medoids Clustering</a:t>
            </a:r>
            <a:endParaRPr lang="en-CA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A24D-268E-355B-79E8-A77CBD3ED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7560"/>
            <a:ext cx="10363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medoid = median (actual data point) serves as cluster centroids</a:t>
            </a:r>
          </a:p>
          <a:p>
            <a:r>
              <a:rPr lang="en-US" sz="2400" dirty="0"/>
              <a:t>centroid = center of the cluster; the point from which distance to other data is measured</a:t>
            </a:r>
          </a:p>
          <a:p>
            <a:r>
              <a:rPr lang="en-US" sz="2400" i="1" dirty="0"/>
              <a:t>k</a:t>
            </a:r>
            <a:r>
              <a:rPr lang="en-US" sz="2400" dirty="0"/>
              <a:t> = number of clusters</a:t>
            </a:r>
            <a:endParaRPr lang="en-CA" sz="2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0EA59-00C2-4309-5EA0-B7D30987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B86B8-FE00-136B-4576-4E70E5B5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6575" y="2851755"/>
            <a:ext cx="4993772" cy="3691913"/>
          </a:xfrm>
          <a:prstGeom prst="rect">
            <a:avLst/>
          </a:prstGeom>
        </p:spPr>
      </p:pic>
      <p:pic>
        <p:nvPicPr>
          <p:cNvPr id="10" name="Picture 9" descr="A grid of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23937EFF-35BF-8B9B-0799-380E5FFE4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2"/>
          <a:stretch/>
        </p:blipFill>
        <p:spPr>
          <a:xfrm>
            <a:off x="1203285" y="2993644"/>
            <a:ext cx="3859989" cy="3686549"/>
          </a:xfrm>
          <a:prstGeom prst="rect">
            <a:avLst/>
          </a:prstGeom>
        </p:spPr>
      </p:pic>
      <p:pic>
        <p:nvPicPr>
          <p:cNvPr id="12" name="Picture 11" descr="A red grid with numbers&#10;&#10;Description automatically generated">
            <a:extLst>
              <a:ext uri="{FF2B5EF4-FFF2-40B4-BE49-F238E27FC236}">
                <a16:creationId xmlns:a16="http://schemas.microsoft.com/office/drawing/2014/main" id="{FF1C9DD6-0300-441B-60C6-2656794AC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31470" r="11073" b="33600"/>
          <a:stretch/>
        </p:blipFill>
        <p:spPr>
          <a:xfrm rot="10800000">
            <a:off x="5084496" y="4082786"/>
            <a:ext cx="339018" cy="1874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383F8-492C-8F93-B8A9-FDEC877D6643}"/>
              </a:ext>
            </a:extLst>
          </p:cNvPr>
          <p:cNvSpPr txBox="1"/>
          <p:nvPr/>
        </p:nvSpPr>
        <p:spPr>
          <a:xfrm>
            <a:off x="4963292" y="3805787"/>
            <a:ext cx="920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Sim.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2D0CC-3BAD-88E4-C709-63D0176EB642}"/>
              </a:ext>
            </a:extLst>
          </p:cNvPr>
          <p:cNvSpPr/>
          <p:nvPr/>
        </p:nvSpPr>
        <p:spPr>
          <a:xfrm>
            <a:off x="1529040" y="4088150"/>
            <a:ext cx="3432175" cy="45719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4F184-4461-CE18-D8C1-D3E4A99AC6D5}"/>
              </a:ext>
            </a:extLst>
          </p:cNvPr>
          <p:cNvSpPr/>
          <p:nvPr/>
        </p:nvSpPr>
        <p:spPr>
          <a:xfrm>
            <a:off x="1523960" y="5905897"/>
            <a:ext cx="3432175" cy="45719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B61BA9-FBD1-AF44-E779-655F3189E6CF}"/>
              </a:ext>
            </a:extLst>
          </p:cNvPr>
          <p:cNvSpPr/>
          <p:nvPr/>
        </p:nvSpPr>
        <p:spPr>
          <a:xfrm>
            <a:off x="8826328" y="3355862"/>
            <a:ext cx="203200" cy="194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FF5F75-F550-97CE-81C8-293ED4B367BC}"/>
              </a:ext>
            </a:extLst>
          </p:cNvPr>
          <p:cNvSpPr/>
          <p:nvPr/>
        </p:nvSpPr>
        <p:spPr>
          <a:xfrm>
            <a:off x="7717194" y="5127459"/>
            <a:ext cx="203200" cy="194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AC01A-B046-8620-FBE1-EFBB90D77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2851755"/>
            <a:ext cx="4993773" cy="369191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3203886-304C-6E20-FAEE-E62D4FA4B035}"/>
              </a:ext>
            </a:extLst>
          </p:cNvPr>
          <p:cNvSpPr/>
          <p:nvPr/>
        </p:nvSpPr>
        <p:spPr>
          <a:xfrm>
            <a:off x="8242127" y="4763392"/>
            <a:ext cx="203200" cy="194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5AA66E-3962-FD69-50A4-6E2A545DB715}"/>
              </a:ext>
            </a:extLst>
          </p:cNvPr>
          <p:cNvSpPr/>
          <p:nvPr/>
        </p:nvSpPr>
        <p:spPr>
          <a:xfrm>
            <a:off x="8894061" y="3654259"/>
            <a:ext cx="203200" cy="194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99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6" grpId="0" animBg="1"/>
      <p:bldP spid="7" grpId="0" animBg="1"/>
      <p:bldP spid="8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792D-531D-4F7F-DE11-D76609BD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58"/>
            <a:ext cx="10515600" cy="1325563"/>
          </a:xfrm>
        </p:spPr>
        <p:txBody>
          <a:bodyPr/>
          <a:lstStyle/>
          <a:p>
            <a:r>
              <a:rPr lang="en-US" b="1" dirty="0"/>
              <a:t>Clustering Results</a:t>
            </a:r>
            <a:endParaRPr lang="en-C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D298B-8CEC-C5C2-02B6-74D4C4B3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26</a:t>
            </a:fld>
            <a:endParaRPr lang="en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B86616-3FA6-6C74-1A3F-DE5313BF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56192"/>
              </p:ext>
            </p:extLst>
          </p:nvPr>
        </p:nvGraphicFramePr>
        <p:xfrm>
          <a:off x="838200" y="1230941"/>
          <a:ext cx="5217025" cy="2606883"/>
        </p:xfrm>
        <a:graphic>
          <a:graphicData uri="http://schemas.openxmlformats.org/drawingml/2006/table">
            <a:tbl>
              <a:tblPr/>
              <a:tblGrid>
                <a:gridCol w="1545019">
                  <a:extLst>
                    <a:ext uri="{9D8B030D-6E8A-4147-A177-3AD203B41FA5}">
                      <a16:colId xmlns:a16="http://schemas.microsoft.com/office/drawing/2014/main" val="3573086581"/>
                    </a:ext>
                  </a:extLst>
                </a:gridCol>
                <a:gridCol w="1135672">
                  <a:extLst>
                    <a:ext uri="{9D8B030D-6E8A-4147-A177-3AD203B41FA5}">
                      <a16:colId xmlns:a16="http://schemas.microsoft.com/office/drawing/2014/main" val="3434490131"/>
                    </a:ext>
                  </a:extLst>
                </a:gridCol>
                <a:gridCol w="1129983">
                  <a:extLst>
                    <a:ext uri="{9D8B030D-6E8A-4147-A177-3AD203B41FA5}">
                      <a16:colId xmlns:a16="http://schemas.microsoft.com/office/drawing/2014/main" val="1990157488"/>
                    </a:ext>
                  </a:extLst>
                </a:gridCol>
                <a:gridCol w="1406351">
                  <a:extLst>
                    <a:ext uri="{9D8B030D-6E8A-4147-A177-3AD203B41FA5}">
                      <a16:colId xmlns:a16="http://schemas.microsoft.com/office/drawing/2014/main" val="2241404130"/>
                    </a:ext>
                  </a:extLst>
                </a:gridCol>
              </a:tblGrid>
              <a:tr h="645985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b="1"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</a:rPr>
                        <a:t>Optimal # Clusters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</a:rPr>
                        <a:t>Average Sil. Width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</a:rPr>
                        <a:t>Cluster Sizes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9642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Dorsal attention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184:342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481898"/>
                  </a:ext>
                </a:extLst>
              </a:tr>
              <a:tr h="412511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Ventral attention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262:264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89432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Frontoparietal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91:131:186:249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192908"/>
                  </a:ext>
                </a:extLst>
              </a:tr>
              <a:tr h="38501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DMN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149:152:225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247564"/>
                  </a:ext>
                </a:extLst>
              </a:tr>
              <a:tr h="379605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</a:rPr>
                        <a:t>ToM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298:228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382031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15E6D91F-5ACA-4F54-F637-B62DA58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491" y="317500"/>
            <a:ext cx="4572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343864-02A2-C135-93C8-BA5FBA6D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91" y="3689350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0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FB65C-BC48-449E-9176-1C1DAD5B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27</a:t>
            </a:fld>
            <a:endParaRPr lang="en-CA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AE54996-E7FD-A1A4-F7BE-58B25893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49" y="205458"/>
            <a:ext cx="4878904" cy="359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845BEF-003E-D32F-D404-7A96ADAF1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/>
          <a:stretch/>
        </p:blipFill>
        <p:spPr bwMode="auto">
          <a:xfrm>
            <a:off x="1307655" y="3803650"/>
            <a:ext cx="4354692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222335BB-40E2-5182-D3A5-B54E9A5F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96" y="205458"/>
            <a:ext cx="4878904" cy="359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1519ACC-A105-64C0-36C6-7B1239C73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/>
          <a:stretch/>
        </p:blipFill>
        <p:spPr bwMode="auto">
          <a:xfrm>
            <a:off x="6351855" y="3879850"/>
            <a:ext cx="4435259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8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EA48-C419-A8A7-19B1-AB9C342B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5E89E-5B31-6687-210A-F8BE73D6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28</a:t>
            </a:fld>
            <a:endParaRPr lang="en-CA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EABE304-2343-CE71-DC60-8D1E5563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19" y="136525"/>
            <a:ext cx="5240700" cy="38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1CB7B8-6734-DBCF-A067-0E4DDF50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/>
          <a:stretch/>
        </p:blipFill>
        <p:spPr bwMode="auto">
          <a:xfrm>
            <a:off x="1022878" y="3979862"/>
            <a:ext cx="4146696" cy="26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DC788FD-01E8-3B39-C0CC-A9805D32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33" y="136525"/>
            <a:ext cx="5240700" cy="38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2F9704D-4755-DEE3-0ED3-959CEB6E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"/>
          <a:stretch/>
        </p:blipFill>
        <p:spPr bwMode="auto">
          <a:xfrm>
            <a:off x="6444290" y="3958184"/>
            <a:ext cx="4237108" cy="271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E5CC-5231-ED81-0BF2-A50E3768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Predictive Modeling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8871-91BD-72E6-9EE8-1193EB2A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29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372A7-45DB-A915-B1E7-982BA7C98B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715625"/>
            <a:ext cx="10515600" cy="2408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24 phenotypic measures → 2-4 “narrative comprehension profiles”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5F3F0-A411-AB96-265C-E92EF40C0A9C}"/>
              </a:ext>
            </a:extLst>
          </p:cNvPr>
          <p:cNvSpPr txBox="1"/>
          <p:nvPr/>
        </p:nvSpPr>
        <p:spPr>
          <a:xfrm>
            <a:off x="838200" y="2451171"/>
            <a:ext cx="70751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Ridge regularization: shrinks all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LASSO regularization: shrinks some variables to 0 (feature selection)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FC819-C7E5-B941-0F23-05AFF6C03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" t="11848" r="2789" b="5532"/>
          <a:stretch/>
        </p:blipFill>
        <p:spPr>
          <a:xfrm>
            <a:off x="6510804" y="3948269"/>
            <a:ext cx="4015110" cy="24080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29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A452-F28B-E595-9A2F-54B84F86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073"/>
            <a:ext cx="10515600" cy="36361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 1: </a:t>
            </a:r>
            <a:br>
              <a:rPr lang="en-US" b="1" dirty="0"/>
            </a:br>
            <a:r>
              <a:rPr lang="en-US" dirty="0"/>
              <a:t>Introduction to the Healthy Brain Network (HBN)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Part 2: </a:t>
            </a:r>
            <a:br>
              <a:rPr lang="en-US" dirty="0"/>
            </a:br>
            <a:r>
              <a:rPr lang="en-US" dirty="0"/>
              <a:t>Applications of Machine Learning with the HBN</a:t>
            </a:r>
            <a:br>
              <a:rPr lang="en-US" dirty="0"/>
            </a:br>
            <a:endParaRPr lang="en-C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9BCDDA-EA18-05EE-3CB4-66D0DA7A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252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969E-FEB9-3565-1E79-36DDCC1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Construction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83F95-01B4-A107-A22C-B8BC0261F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68"/>
            <a:ext cx="10515600" cy="4682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Input: </a:t>
            </a:r>
            <a:r>
              <a:rPr lang="en-US" dirty="0"/>
              <a:t>phenotypic measures</a:t>
            </a:r>
          </a:p>
          <a:p>
            <a:pPr marL="0" indent="0">
              <a:buNone/>
            </a:pPr>
            <a:r>
              <a:rPr lang="en-US" b="1" dirty="0"/>
              <a:t>Output: </a:t>
            </a:r>
            <a:r>
              <a:rPr lang="en-US" dirty="0"/>
              <a:t>narrative comprehension profile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5 models * 8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LASSO – all measures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Ridge – all measures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LASSO – composite measures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Ridge – composite measures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Ridge – LASSO selected measures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r>
              <a:rPr lang="en-US" sz="2400" b="1" dirty="0"/>
              <a:t>80/20 train/test split</a:t>
            </a:r>
          </a:p>
          <a:p>
            <a:pPr lvl="1"/>
            <a:r>
              <a:rPr lang="en-US" sz="2000" dirty="0"/>
              <a:t>Stratified by cluster </a:t>
            </a:r>
          </a:p>
          <a:p>
            <a:pPr lvl="1"/>
            <a:r>
              <a:rPr lang="en-US" sz="2000" dirty="0"/>
              <a:t>Optimized hyperparameter lambda: 10-fold cross-validation using training data</a:t>
            </a:r>
          </a:p>
          <a:p>
            <a:pPr lvl="1"/>
            <a:r>
              <a:rPr lang="en-US" sz="2000" u="sng" dirty="0"/>
              <a:t>Result</a:t>
            </a:r>
            <a:r>
              <a:rPr lang="en-US" sz="2000" dirty="0"/>
              <a:t>: classification model with minimized loss/error, coefficient values for variables</a:t>
            </a: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D9AA1-E232-478E-9E7F-292D7B64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383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CA0B-FC34-7787-22FE-A710014A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5" y="300557"/>
            <a:ext cx="10515600" cy="1325563"/>
          </a:xfrm>
        </p:spPr>
        <p:txBody>
          <a:bodyPr/>
          <a:lstStyle/>
          <a:p>
            <a:r>
              <a:rPr lang="en-US" b="1" dirty="0"/>
              <a:t>Model Performance</a:t>
            </a:r>
            <a:endParaRPr lang="en-CA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62C14D-F595-CE22-2F3A-8DD862C37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949177"/>
              </p:ext>
            </p:extLst>
          </p:nvPr>
        </p:nvGraphicFramePr>
        <p:xfrm>
          <a:off x="673767" y="2246969"/>
          <a:ext cx="10835296" cy="1412240"/>
        </p:xfrm>
        <a:graphic>
          <a:graphicData uri="http://schemas.openxmlformats.org/drawingml/2006/table">
            <a:tbl>
              <a:tblPr/>
              <a:tblGrid>
                <a:gridCol w="1304380">
                  <a:extLst>
                    <a:ext uri="{9D8B030D-6E8A-4147-A177-3AD203B41FA5}">
                      <a16:colId xmlns:a16="http://schemas.microsoft.com/office/drawing/2014/main" val="443009830"/>
                    </a:ext>
                  </a:extLst>
                </a:gridCol>
                <a:gridCol w="1304380">
                  <a:extLst>
                    <a:ext uri="{9D8B030D-6E8A-4147-A177-3AD203B41FA5}">
                      <a16:colId xmlns:a16="http://schemas.microsoft.com/office/drawing/2014/main" val="2659275215"/>
                    </a:ext>
                  </a:extLst>
                </a:gridCol>
                <a:gridCol w="1304380">
                  <a:extLst>
                    <a:ext uri="{9D8B030D-6E8A-4147-A177-3AD203B41FA5}">
                      <a16:colId xmlns:a16="http://schemas.microsoft.com/office/drawing/2014/main" val="3793129975"/>
                    </a:ext>
                  </a:extLst>
                </a:gridCol>
                <a:gridCol w="1309939">
                  <a:extLst>
                    <a:ext uri="{9D8B030D-6E8A-4147-A177-3AD203B41FA5}">
                      <a16:colId xmlns:a16="http://schemas.microsoft.com/office/drawing/2014/main" val="4015359763"/>
                    </a:ext>
                  </a:extLst>
                </a:gridCol>
                <a:gridCol w="1370583">
                  <a:extLst>
                    <a:ext uri="{9D8B030D-6E8A-4147-A177-3AD203B41FA5}">
                      <a16:colId xmlns:a16="http://schemas.microsoft.com/office/drawing/2014/main" val="502658440"/>
                    </a:ext>
                  </a:extLst>
                </a:gridCol>
                <a:gridCol w="1154676">
                  <a:extLst>
                    <a:ext uri="{9D8B030D-6E8A-4147-A177-3AD203B41FA5}">
                      <a16:colId xmlns:a16="http://schemas.microsoft.com/office/drawing/2014/main" val="172970784"/>
                    </a:ext>
                  </a:extLst>
                </a:gridCol>
                <a:gridCol w="1980429">
                  <a:extLst>
                    <a:ext uri="{9D8B030D-6E8A-4147-A177-3AD203B41FA5}">
                      <a16:colId xmlns:a16="http://schemas.microsoft.com/office/drawing/2014/main" val="2215314338"/>
                    </a:ext>
                  </a:extLst>
                </a:gridCol>
                <a:gridCol w="1106529">
                  <a:extLst>
                    <a:ext uri="{9D8B030D-6E8A-4147-A177-3AD203B41FA5}">
                      <a16:colId xmlns:a16="http://schemas.microsoft.com/office/drawing/2014/main" val="4092732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Sensitivity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Specificity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Precision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 score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Balanced 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7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Dorsal attn.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LASSO (all)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9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Ventral attn.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Ridge (comp)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4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</a:rPr>
                        <a:t>ToM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Ridge (all)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7566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DD12-3405-A539-5BB4-2B3C5DEF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F7B61-7D0B-3DB9-30A9-10DE4B58AAEA}"/>
              </a:ext>
            </a:extLst>
          </p:cNvPr>
          <p:cNvSpPr txBox="1"/>
          <p:nvPr/>
        </p:nvSpPr>
        <p:spPr>
          <a:xfrm>
            <a:off x="8373980" y="736910"/>
            <a:ext cx="340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= all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/>
              <a:t>comp = composite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 err="1"/>
              <a:t>sel</a:t>
            </a:r>
            <a:r>
              <a:rPr lang="en-US" dirty="0"/>
              <a:t> = lasso selected </a:t>
            </a:r>
            <a:r>
              <a:rPr lang="en-US" sz="1800" dirty="0"/>
              <a:t>measures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ADF1F-F7E6-00E6-FF23-F4E206179A2F}"/>
              </a:ext>
            </a:extLst>
          </p:cNvPr>
          <p:cNvSpPr txBox="1"/>
          <p:nvPr/>
        </p:nvSpPr>
        <p:spPr>
          <a:xfrm>
            <a:off x="595277" y="1786693"/>
            <a:ext cx="316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D783-53E8-F2CF-255B-E26F5094FDA2}"/>
              </a:ext>
            </a:extLst>
          </p:cNvPr>
          <p:cNvSpPr txBox="1"/>
          <p:nvPr/>
        </p:nvSpPr>
        <p:spPr>
          <a:xfrm>
            <a:off x="7025868" y="4006284"/>
            <a:ext cx="3169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&gt; 0.9 = excellent</a:t>
            </a:r>
          </a:p>
          <a:p>
            <a:r>
              <a:rPr lang="en-US" dirty="0"/>
              <a:t>F1 = 0.5-0.8 = average </a:t>
            </a:r>
            <a:endParaRPr lang="en-CA" dirty="0"/>
          </a:p>
          <a:p>
            <a:r>
              <a:rPr lang="en-US" dirty="0"/>
              <a:t>F1 &lt; 0.5 = poor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91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6240-6C0D-1867-78DB-C24BF7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6DEB-E5C3-9F4E-6F37-25755F6B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5" y="300557"/>
            <a:ext cx="10515600" cy="1325563"/>
          </a:xfrm>
        </p:spPr>
        <p:txBody>
          <a:bodyPr/>
          <a:lstStyle/>
          <a:p>
            <a:r>
              <a:rPr lang="en-US" b="1" dirty="0"/>
              <a:t>Model Performance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6C4F-43FB-D75D-5A13-6EC3EFCD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32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05777-A64B-97BF-28AD-4AAB7C173D81}"/>
              </a:ext>
            </a:extLst>
          </p:cNvPr>
          <p:cNvSpPr txBox="1"/>
          <p:nvPr/>
        </p:nvSpPr>
        <p:spPr>
          <a:xfrm>
            <a:off x="595277" y="1786693"/>
            <a:ext cx="316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9674B-DDCA-D41D-7D32-7265207D0230}"/>
              </a:ext>
            </a:extLst>
          </p:cNvPr>
          <p:cNvSpPr txBox="1"/>
          <p:nvPr/>
        </p:nvSpPr>
        <p:spPr>
          <a:xfrm>
            <a:off x="7273376" y="4068916"/>
            <a:ext cx="3169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&gt; 0.9 = excellent</a:t>
            </a:r>
          </a:p>
          <a:p>
            <a:r>
              <a:rPr lang="en-US" dirty="0"/>
              <a:t>F1 = 0.5-0.8 = average </a:t>
            </a:r>
            <a:endParaRPr lang="en-CA" dirty="0"/>
          </a:p>
          <a:p>
            <a:r>
              <a:rPr lang="en-US" dirty="0"/>
              <a:t>F1 &lt; 0.5 = poor</a:t>
            </a:r>
            <a:endParaRPr lang="en-CA" dirty="0"/>
          </a:p>
          <a:p>
            <a:endParaRPr lang="en-CA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3D112A2C-E2AA-7028-F2A5-8725B4C43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903161"/>
              </p:ext>
            </p:extLst>
          </p:nvPr>
        </p:nvGraphicFramePr>
        <p:xfrm>
          <a:off x="521653" y="2275691"/>
          <a:ext cx="11139524" cy="1412240"/>
        </p:xfrm>
        <a:graphic>
          <a:graphicData uri="http://schemas.openxmlformats.org/drawingml/2006/table">
            <a:tbl>
              <a:tblPr/>
              <a:tblGrid>
                <a:gridCol w="1196916">
                  <a:extLst>
                    <a:ext uri="{9D8B030D-6E8A-4147-A177-3AD203B41FA5}">
                      <a16:colId xmlns:a16="http://schemas.microsoft.com/office/drawing/2014/main" val="443009830"/>
                    </a:ext>
                  </a:extLst>
                </a:gridCol>
                <a:gridCol w="1125750">
                  <a:extLst>
                    <a:ext uri="{9D8B030D-6E8A-4147-A177-3AD203B41FA5}">
                      <a16:colId xmlns:a16="http://schemas.microsoft.com/office/drawing/2014/main" val="2659275215"/>
                    </a:ext>
                  </a:extLst>
                </a:gridCol>
                <a:gridCol w="913403">
                  <a:extLst>
                    <a:ext uri="{9D8B030D-6E8A-4147-A177-3AD203B41FA5}">
                      <a16:colId xmlns:a16="http://schemas.microsoft.com/office/drawing/2014/main" val="1069974365"/>
                    </a:ext>
                  </a:extLst>
                </a:gridCol>
                <a:gridCol w="1238531">
                  <a:extLst>
                    <a:ext uri="{9D8B030D-6E8A-4147-A177-3AD203B41FA5}">
                      <a16:colId xmlns:a16="http://schemas.microsoft.com/office/drawing/2014/main" val="3793129975"/>
                    </a:ext>
                  </a:extLst>
                </a:gridCol>
                <a:gridCol w="1271910">
                  <a:extLst>
                    <a:ext uri="{9D8B030D-6E8A-4147-A177-3AD203B41FA5}">
                      <a16:colId xmlns:a16="http://schemas.microsoft.com/office/drawing/2014/main" val="4015359763"/>
                    </a:ext>
                  </a:extLst>
                </a:gridCol>
                <a:gridCol w="1161906">
                  <a:extLst>
                    <a:ext uri="{9D8B030D-6E8A-4147-A177-3AD203B41FA5}">
                      <a16:colId xmlns:a16="http://schemas.microsoft.com/office/drawing/2014/main" val="502658440"/>
                    </a:ext>
                  </a:extLst>
                </a:gridCol>
                <a:gridCol w="1038154">
                  <a:extLst>
                    <a:ext uri="{9D8B030D-6E8A-4147-A177-3AD203B41FA5}">
                      <a16:colId xmlns:a16="http://schemas.microsoft.com/office/drawing/2014/main" val="172970784"/>
                    </a:ext>
                  </a:extLst>
                </a:gridCol>
                <a:gridCol w="2191620">
                  <a:extLst>
                    <a:ext uri="{9D8B030D-6E8A-4147-A177-3AD203B41FA5}">
                      <a16:colId xmlns:a16="http://schemas.microsoft.com/office/drawing/2014/main" val="2215314338"/>
                    </a:ext>
                  </a:extLst>
                </a:gridCol>
                <a:gridCol w="1001334">
                  <a:extLst>
                    <a:ext uri="{9D8B030D-6E8A-4147-A177-3AD203B41FA5}">
                      <a16:colId xmlns:a16="http://schemas.microsoft.com/office/drawing/2014/main" val="4092732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Sensitivity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Specificity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Precision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 score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Balanced 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7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DMN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Ridge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9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4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7566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B1F2B9-F95C-951C-9FAF-106FA4D8177B}"/>
              </a:ext>
            </a:extLst>
          </p:cNvPr>
          <p:cNvSpPr txBox="1"/>
          <p:nvPr/>
        </p:nvSpPr>
        <p:spPr>
          <a:xfrm>
            <a:off x="8373980" y="736910"/>
            <a:ext cx="340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= all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/>
              <a:t>comp = composite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 err="1"/>
              <a:t>sel</a:t>
            </a:r>
            <a:r>
              <a:rPr lang="en-US" dirty="0"/>
              <a:t> = lasso selected </a:t>
            </a:r>
            <a:r>
              <a:rPr lang="en-US" sz="1800" dirty="0"/>
              <a:t>measures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4807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0A3B0-8B89-E98B-56FB-F7564219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296F-0EC3-3C2C-80F0-28ACE2B3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5" y="300557"/>
            <a:ext cx="10515600" cy="1325563"/>
          </a:xfrm>
        </p:spPr>
        <p:txBody>
          <a:bodyPr/>
          <a:lstStyle/>
          <a:p>
            <a:r>
              <a:rPr lang="en-US" b="1" dirty="0"/>
              <a:t>Model Performance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EE7B0-E17C-8746-04E0-B3DF25C8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33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01DFD-A6EE-6B3D-D0B8-0EDBC3E70B67}"/>
              </a:ext>
            </a:extLst>
          </p:cNvPr>
          <p:cNvSpPr txBox="1"/>
          <p:nvPr/>
        </p:nvSpPr>
        <p:spPr>
          <a:xfrm>
            <a:off x="595277" y="1786693"/>
            <a:ext cx="316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9B17C-6817-0066-58BE-975B546B81B2}"/>
              </a:ext>
            </a:extLst>
          </p:cNvPr>
          <p:cNvSpPr txBox="1"/>
          <p:nvPr/>
        </p:nvSpPr>
        <p:spPr>
          <a:xfrm>
            <a:off x="7273376" y="4068916"/>
            <a:ext cx="3169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&gt; 0.9 = excellent</a:t>
            </a:r>
          </a:p>
          <a:p>
            <a:r>
              <a:rPr lang="en-US" dirty="0"/>
              <a:t>F1 = 0.5-0.8 = average </a:t>
            </a:r>
            <a:endParaRPr lang="en-CA" dirty="0"/>
          </a:p>
          <a:p>
            <a:r>
              <a:rPr lang="en-US" dirty="0"/>
              <a:t>F1 &lt; 0.5 = poor</a:t>
            </a:r>
            <a:endParaRPr lang="en-CA" dirty="0"/>
          </a:p>
          <a:p>
            <a:endParaRPr lang="en-CA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10ED0F8F-A2C0-9BBB-867A-A68A187C79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765616"/>
              </p:ext>
            </p:extLst>
          </p:nvPr>
        </p:nvGraphicFramePr>
        <p:xfrm>
          <a:off x="521653" y="2275691"/>
          <a:ext cx="11139524" cy="1757680"/>
        </p:xfrm>
        <a:graphic>
          <a:graphicData uri="http://schemas.openxmlformats.org/drawingml/2006/table">
            <a:tbl>
              <a:tblPr/>
              <a:tblGrid>
                <a:gridCol w="1293397">
                  <a:extLst>
                    <a:ext uri="{9D8B030D-6E8A-4147-A177-3AD203B41FA5}">
                      <a16:colId xmlns:a16="http://schemas.microsoft.com/office/drawing/2014/main" val="443009830"/>
                    </a:ext>
                  </a:extLst>
                </a:gridCol>
                <a:gridCol w="1029269">
                  <a:extLst>
                    <a:ext uri="{9D8B030D-6E8A-4147-A177-3AD203B41FA5}">
                      <a16:colId xmlns:a16="http://schemas.microsoft.com/office/drawing/2014/main" val="2659275215"/>
                    </a:ext>
                  </a:extLst>
                </a:gridCol>
                <a:gridCol w="913403">
                  <a:extLst>
                    <a:ext uri="{9D8B030D-6E8A-4147-A177-3AD203B41FA5}">
                      <a16:colId xmlns:a16="http://schemas.microsoft.com/office/drawing/2014/main" val="1069974365"/>
                    </a:ext>
                  </a:extLst>
                </a:gridCol>
                <a:gridCol w="1238531">
                  <a:extLst>
                    <a:ext uri="{9D8B030D-6E8A-4147-A177-3AD203B41FA5}">
                      <a16:colId xmlns:a16="http://schemas.microsoft.com/office/drawing/2014/main" val="3793129975"/>
                    </a:ext>
                  </a:extLst>
                </a:gridCol>
                <a:gridCol w="1271910">
                  <a:extLst>
                    <a:ext uri="{9D8B030D-6E8A-4147-A177-3AD203B41FA5}">
                      <a16:colId xmlns:a16="http://schemas.microsoft.com/office/drawing/2014/main" val="4015359763"/>
                    </a:ext>
                  </a:extLst>
                </a:gridCol>
                <a:gridCol w="1161906">
                  <a:extLst>
                    <a:ext uri="{9D8B030D-6E8A-4147-A177-3AD203B41FA5}">
                      <a16:colId xmlns:a16="http://schemas.microsoft.com/office/drawing/2014/main" val="502658440"/>
                    </a:ext>
                  </a:extLst>
                </a:gridCol>
                <a:gridCol w="1038154">
                  <a:extLst>
                    <a:ext uri="{9D8B030D-6E8A-4147-A177-3AD203B41FA5}">
                      <a16:colId xmlns:a16="http://schemas.microsoft.com/office/drawing/2014/main" val="172970784"/>
                    </a:ext>
                  </a:extLst>
                </a:gridCol>
                <a:gridCol w="2191620">
                  <a:extLst>
                    <a:ext uri="{9D8B030D-6E8A-4147-A177-3AD203B41FA5}">
                      <a16:colId xmlns:a16="http://schemas.microsoft.com/office/drawing/2014/main" val="2215314338"/>
                    </a:ext>
                  </a:extLst>
                </a:gridCol>
                <a:gridCol w="1001334">
                  <a:extLst>
                    <a:ext uri="{9D8B030D-6E8A-4147-A177-3AD203B41FA5}">
                      <a16:colId xmlns:a16="http://schemas.microsoft.com/office/drawing/2014/main" val="4092732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Sensitivity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Specificity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Precision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F1 score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Balanced 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  <a:endParaRPr lang="en-CA" sz="18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7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effectLst/>
                          <a:latin typeface="Calibri" panose="020F0502020204030204" pitchFamily="34" charset="0"/>
                        </a:rPr>
                        <a:t>Frontoparietal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Ridge (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9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41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75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/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r>
                        <a:rPr lang="en-CA" sz="16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/>
                      <a:endParaRPr lang="en-CA" sz="16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7258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D3E71FA-8128-58DF-B243-9D031017E6B7}"/>
              </a:ext>
            </a:extLst>
          </p:cNvPr>
          <p:cNvSpPr txBox="1"/>
          <p:nvPr/>
        </p:nvSpPr>
        <p:spPr>
          <a:xfrm>
            <a:off x="8373980" y="736910"/>
            <a:ext cx="340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= all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/>
              <a:t>comp = composite </a:t>
            </a:r>
            <a:r>
              <a:rPr lang="en-US" sz="1800" dirty="0"/>
              <a:t>measures</a:t>
            </a:r>
            <a:endParaRPr lang="en-US" dirty="0"/>
          </a:p>
          <a:p>
            <a:r>
              <a:rPr lang="en-US" dirty="0" err="1"/>
              <a:t>sel</a:t>
            </a:r>
            <a:r>
              <a:rPr lang="en-US" dirty="0"/>
              <a:t> = lasso selected </a:t>
            </a:r>
            <a:r>
              <a:rPr lang="en-US" sz="1800" dirty="0"/>
              <a:t>measures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2791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6E70-064F-96FC-4073-3C7D480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Directions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62809-5A31-4CBF-065C-31872618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43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Improve models</a:t>
            </a:r>
          </a:p>
          <a:p>
            <a:pPr lvl="1"/>
            <a:r>
              <a:rPr lang="en-US" dirty="0"/>
              <a:t>Improve clustering?</a:t>
            </a:r>
          </a:p>
          <a:p>
            <a:pPr lvl="1"/>
            <a:r>
              <a:rPr lang="en-US" dirty="0"/>
              <a:t>Reduce over-fitting?</a:t>
            </a:r>
          </a:p>
          <a:p>
            <a:pPr lvl="1"/>
            <a:r>
              <a:rPr lang="en-US" dirty="0"/>
              <a:t>Try different algorithms? (e.g., SVM)</a:t>
            </a:r>
          </a:p>
          <a:p>
            <a:pPr lvl="1"/>
            <a:endParaRPr lang="en-US" dirty="0"/>
          </a:p>
          <a:p>
            <a:r>
              <a:rPr lang="en-US" dirty="0"/>
              <a:t>Obtain confidence intervals for model accuracy</a:t>
            </a:r>
          </a:p>
          <a:p>
            <a:pPr lvl="1"/>
            <a:r>
              <a:rPr lang="en-US" dirty="0"/>
              <a:t>Cross-validation, p-values</a:t>
            </a:r>
          </a:p>
          <a:p>
            <a:pPr lvl="1"/>
            <a:endParaRPr lang="en-US" dirty="0"/>
          </a:p>
          <a:p>
            <a:r>
              <a:rPr lang="en-US" dirty="0"/>
              <a:t>Explore different permutations of data</a:t>
            </a:r>
          </a:p>
          <a:p>
            <a:pPr lvl="1"/>
            <a:r>
              <a:rPr lang="en-US" dirty="0"/>
              <a:t>E.g., within-subject functional connectivity, leave-one-out ISC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8B363-A3DC-0FF1-D784-AFC81343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07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C457-BA0B-D032-89C3-EEE0815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Links (Part 2)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66F6-94F6-794B-757F-933800E0B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 code: pre-processing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 code: descriptive statistics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 code: clustering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 code: logistic regressions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755FB-3311-A2D0-E64C-C03C8FD8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920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94BC-C19D-A9E3-E5D3-D6058686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21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Questions &amp; Discussion</a:t>
            </a:r>
            <a:endParaRPr lang="en-CA" sz="5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99D08-CFA1-348A-4431-AF10D0F0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05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BN at a glance">
            <a:extLst>
              <a:ext uri="{FF2B5EF4-FFF2-40B4-BE49-F238E27FC236}">
                <a16:creationId xmlns:a16="http://schemas.microsoft.com/office/drawing/2014/main" id="{C5DB28F2-61EB-D726-9556-D91A150DE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"/>
          <a:stretch/>
        </p:blipFill>
        <p:spPr bwMode="auto">
          <a:xfrm>
            <a:off x="1457540" y="-5326"/>
            <a:ext cx="9276920" cy="684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7A479-B0FE-1B81-95CE-1A418696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493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ECBD-D36D-0B6C-5DA0-3FA522BD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55" y="116957"/>
            <a:ext cx="10515600" cy="1325563"/>
          </a:xfrm>
        </p:spPr>
        <p:txBody>
          <a:bodyPr/>
          <a:lstStyle/>
          <a:p>
            <a:r>
              <a:rPr lang="en-CA" b="1" dirty="0"/>
              <a:t>Healthy Brain Network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92FC-2A70-3BE1-1729-4CE00380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55" y="1599593"/>
            <a:ext cx="11172290" cy="4719014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Clinically referred large-scale study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Community Website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4"/>
              </a:rPr>
              <a:t>Project Website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5"/>
              </a:rPr>
              <a:t>Alexander et al., 2017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MRI (</a:t>
            </a:r>
            <a:r>
              <a:rPr lang="en-CA" i="1" dirty="0"/>
              <a:t>N  </a:t>
            </a:r>
            <a:r>
              <a:rPr lang="en-CA" dirty="0"/>
              <a:t>~4,000)</a:t>
            </a:r>
          </a:p>
          <a:p>
            <a:pPr lvl="1"/>
            <a:r>
              <a:rPr lang="en-CA" dirty="0"/>
              <a:t>T1w, FLAIR, T2w, DWI, resting-state, </a:t>
            </a:r>
            <a:r>
              <a:rPr lang="en-CA" i="1" dirty="0"/>
              <a:t>Despicable Me</a:t>
            </a:r>
            <a:r>
              <a:rPr lang="en-CA" dirty="0"/>
              <a:t>, </a:t>
            </a:r>
            <a:r>
              <a:rPr lang="en-CA" i="1" dirty="0"/>
              <a:t>The Present</a:t>
            </a:r>
            <a:r>
              <a:rPr lang="en-CA" dirty="0"/>
              <a:t>, Peer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EEG (</a:t>
            </a:r>
            <a:r>
              <a:rPr lang="en-CA" i="1" dirty="0"/>
              <a:t>N</a:t>
            </a:r>
            <a:r>
              <a:rPr lang="en-CA" dirty="0"/>
              <a:t> ~4,000)</a:t>
            </a:r>
          </a:p>
          <a:p>
            <a:pPr lvl="1"/>
            <a:r>
              <a:rPr lang="en-CA" dirty="0"/>
              <a:t>Resting-state, WISC symbol search, sequence learning, inhibition/excitation, visual perception/decision-making, naturalistic viewing, </a:t>
            </a:r>
            <a:r>
              <a:rPr lang="en-CA" i="1" dirty="0"/>
              <a:t>The Present</a:t>
            </a:r>
          </a:p>
          <a:p>
            <a:pPr marL="457200" lvl="1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sz="2400" i="1" dirty="0">
                <a:solidFill>
                  <a:srgbClr val="FF0000"/>
                </a:solidFill>
              </a:rPr>
              <a:t>*datasets are not guaranteed to be complete (neuro/</a:t>
            </a:r>
            <a:r>
              <a:rPr lang="en-CA" sz="2400" i="1" dirty="0" err="1">
                <a:solidFill>
                  <a:srgbClr val="FF0000"/>
                </a:solidFill>
              </a:rPr>
              <a:t>pheno</a:t>
            </a:r>
            <a:r>
              <a:rPr lang="en-CA" sz="2400" i="1" dirty="0">
                <a:solidFill>
                  <a:srgbClr val="FF0000"/>
                </a:solidFill>
              </a:rPr>
              <a:t>) or “good”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CAFB4-61F6-F002-43DE-41764AB2D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882" y="1311891"/>
            <a:ext cx="4896108" cy="18337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F8A10-9DAF-3BCF-859F-0E19BCE0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6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n FD">
            <a:extLst>
              <a:ext uri="{FF2B5EF4-FFF2-40B4-BE49-F238E27FC236}">
                <a16:creationId xmlns:a16="http://schemas.microsoft.com/office/drawing/2014/main" id="{B9BDA000-CA24-325C-B97C-10A4447EC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56613" y="1333786"/>
            <a:ext cx="11878774" cy="45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3B89C5-0EEF-6834-9CD2-6C4C1EDB3844}"/>
              </a:ext>
            </a:extLst>
          </p:cNvPr>
          <p:cNvSpPr txBox="1">
            <a:spLocks/>
          </p:cNvSpPr>
          <p:nvPr/>
        </p:nvSpPr>
        <p:spPr>
          <a:xfrm>
            <a:off x="551107" y="2722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</a:t>
            </a:r>
            <a:r>
              <a:rPr lang="en-CA" b="1" dirty="0" err="1"/>
              <a:t>otion</a:t>
            </a:r>
            <a:endParaRPr lang="en-CA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772D5-FC9A-6985-5570-30B150B9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8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98EA-D85C-A19C-09C3-CB94CEAF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89" y="-251752"/>
            <a:ext cx="10722473" cy="14271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Phenotypic Assessments</a:t>
            </a:r>
            <a:br>
              <a:rPr lang="en-US" sz="2000" dirty="0">
                <a:hlinkClick r:id="rId3"/>
              </a:rPr>
            </a:br>
            <a:r>
              <a:rPr lang="en-US" sz="2000" dirty="0">
                <a:hlinkClick r:id="rId4"/>
              </a:rPr>
              <a:t>Phenotypic Assessment Protocol</a:t>
            </a:r>
            <a:endParaRPr lang="en-US" sz="20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76CAF9D-97B4-8E23-C590-3138E4117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" y="1424393"/>
            <a:ext cx="6075750" cy="419226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95B91FB-D6F1-5595-231E-66842AFBD4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/>
          <a:stretch/>
        </p:blipFill>
        <p:spPr>
          <a:xfrm>
            <a:off x="6109751" y="1451383"/>
            <a:ext cx="6056153" cy="2906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EAA07-8A7A-F8A9-F195-DE4CAABD290E}"/>
              </a:ext>
            </a:extLst>
          </p:cNvPr>
          <p:cNvSpPr txBox="1"/>
          <p:nvPr/>
        </p:nvSpPr>
        <p:spPr>
          <a:xfrm>
            <a:off x="303835" y="5844172"/>
            <a:ext cx="8145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Other data: Actigraphy, Narrative Retelling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724DA-D34B-71EC-0B8B-329E32B1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077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AC7A60-BD4A-7B1E-1576-C1F695F89EDF}"/>
              </a:ext>
            </a:extLst>
          </p:cNvPr>
          <p:cNvSpPr txBox="1"/>
          <p:nvPr/>
        </p:nvSpPr>
        <p:spPr>
          <a:xfrm>
            <a:off x="3048573" y="686492"/>
            <a:ext cx="6094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0" i="0" u="sng" dirty="0">
                <a:solidFill>
                  <a:srgbClr val="292B2C"/>
                </a:solidFill>
                <a:effectLst/>
                <a:latin typeface="-apple-system"/>
              </a:rPr>
              <a:t>Age and Sex distribution (</a:t>
            </a:r>
            <a:r>
              <a:rPr lang="en-US" b="0" i="1" u="sng" dirty="0">
                <a:solidFill>
                  <a:srgbClr val="292B2C"/>
                </a:solidFill>
                <a:effectLst/>
                <a:latin typeface="-apple-system"/>
              </a:rPr>
              <a:t>N </a:t>
            </a:r>
            <a:r>
              <a:rPr lang="en-US" b="0" i="0" u="sng" dirty="0">
                <a:solidFill>
                  <a:srgbClr val="292B2C"/>
                </a:solidFill>
                <a:effectLst/>
                <a:latin typeface="-apple-system"/>
              </a:rPr>
              <a:t>= 4,863)</a:t>
            </a:r>
          </a:p>
          <a:p>
            <a:br>
              <a:rPr lang="en-US" dirty="0"/>
            </a:br>
            <a:endParaRPr lang="en-CA" dirty="0"/>
          </a:p>
        </p:txBody>
      </p:sp>
      <p:pic>
        <p:nvPicPr>
          <p:cNvPr id="3076" name="Picture 4" descr="age_dist">
            <a:extLst>
              <a:ext uri="{FF2B5EF4-FFF2-40B4-BE49-F238E27FC236}">
                <a16:creationId xmlns:a16="http://schemas.microsoft.com/office/drawing/2014/main" id="{160303AB-28BD-2B16-B731-4B8E204A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" y="1707316"/>
            <a:ext cx="5996162" cy="37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x_dist">
            <a:extLst>
              <a:ext uri="{FF2B5EF4-FFF2-40B4-BE49-F238E27FC236}">
                <a16:creationId xmlns:a16="http://schemas.microsoft.com/office/drawing/2014/main" id="{40698583-9CEE-8D91-C1B9-A647420A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21" y="1707316"/>
            <a:ext cx="5996162" cy="37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D1DAD-43F8-B683-5D18-BFEA718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5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sm5_dist">
            <a:extLst>
              <a:ext uri="{FF2B5EF4-FFF2-40B4-BE49-F238E27FC236}">
                <a16:creationId xmlns:a16="http://schemas.microsoft.com/office/drawing/2014/main" id="{10240683-177D-1457-D6A9-A2E25BE5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6" y="1133529"/>
            <a:ext cx="8074416" cy="48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20E94-6119-7EDE-8409-4DF31AB8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019" y="2102370"/>
            <a:ext cx="3785069" cy="26532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75177-E080-FE8B-C7AC-525C9552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5D16-5B9F-4F28-855C-78217B93152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112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1602</Words>
  <Application>Microsoft Office PowerPoint</Application>
  <PresentationFormat>Widescreen</PresentationFormat>
  <Paragraphs>413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Aptos</vt:lpstr>
      <vt:lpstr>Aptos Display</vt:lpstr>
      <vt:lpstr>Aptos Narrow</vt:lpstr>
      <vt:lpstr>Arial</vt:lpstr>
      <vt:lpstr>Calibri</vt:lpstr>
      <vt:lpstr>Office Theme</vt:lpstr>
      <vt:lpstr>Research Roundtable:  Healthy Brain Network Dataset</vt:lpstr>
      <vt:lpstr>Get these slides! </vt:lpstr>
      <vt:lpstr>Part 1:  Introduction to the Healthy Brain Network (HBN)  Part 2:  Applications of Machine Learning with the HBN </vt:lpstr>
      <vt:lpstr>PowerPoint Presentation</vt:lpstr>
      <vt:lpstr>Healthy Brain Network Dataset</vt:lpstr>
      <vt:lpstr>PowerPoint Presentation</vt:lpstr>
      <vt:lpstr>Phenotypic Assessments Phenotypic Assessment Protocol</vt:lpstr>
      <vt:lpstr>PowerPoint Presentation</vt:lpstr>
      <vt:lpstr>PowerPoint Presentation</vt:lpstr>
      <vt:lpstr>*NOTE</vt:lpstr>
      <vt:lpstr>HBN on the CBS server</vt:lpstr>
      <vt:lpstr>Request access to the open_data_hbn project on Schulich HelpDesk: s https://westernu.atlassian.net/servicedesk/customer/portal/18   Network Services &gt; Network Folder Access Request   </vt:lpstr>
      <vt:lpstr>Pre-processed Data</vt:lpstr>
      <vt:lpstr>Links (Part 1)</vt:lpstr>
      <vt:lpstr>Contact:</vt:lpstr>
      <vt:lpstr>Part 2:</vt:lpstr>
      <vt:lpstr>“Big data” and Predictive Modeling</vt:lpstr>
      <vt:lpstr>Overview</vt:lpstr>
      <vt:lpstr>PowerPoint Presentation</vt:lpstr>
      <vt:lpstr>PowerPoint Presentation</vt:lpstr>
      <vt:lpstr>PowerPoint Presentation</vt:lpstr>
      <vt:lpstr>Phenotypic Measures</vt:lpstr>
      <vt:lpstr>Dimensionality Reduction</vt:lpstr>
      <vt:lpstr>Dimensionality Reduction</vt:lpstr>
      <vt:lpstr>k-medoids Clustering</vt:lpstr>
      <vt:lpstr>Clustering Results</vt:lpstr>
      <vt:lpstr>PowerPoint Presentation</vt:lpstr>
      <vt:lpstr>PowerPoint Presentation</vt:lpstr>
      <vt:lpstr>Predictive Modeling</vt:lpstr>
      <vt:lpstr>Model Construction</vt:lpstr>
      <vt:lpstr>Model Performance</vt:lpstr>
      <vt:lpstr>Model Performance</vt:lpstr>
      <vt:lpstr>Model Performance</vt:lpstr>
      <vt:lpstr>Future Directions</vt:lpstr>
      <vt:lpstr>Links (Part 2)</vt:lpstr>
      <vt:lpstr>Questions &amp;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Lammert</dc:creator>
  <cp:lastModifiedBy>Jessica Lammert</cp:lastModifiedBy>
  <cp:revision>1</cp:revision>
  <dcterms:created xsi:type="dcterms:W3CDTF">2025-01-23T13:42:24Z</dcterms:created>
  <dcterms:modified xsi:type="dcterms:W3CDTF">2025-01-25T14:12:31Z</dcterms:modified>
</cp:coreProperties>
</file>